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4"/>
  </p:sldMasterIdLst>
  <p:notesMasterIdLst>
    <p:notesMasterId r:id="rId103"/>
  </p:notesMasterIdLst>
  <p:handoutMasterIdLst>
    <p:handoutMasterId r:id="rId104"/>
  </p:handoutMasterIdLst>
  <p:sldIdLst>
    <p:sldId id="256" r:id="rId5"/>
    <p:sldId id="257" r:id="rId6"/>
    <p:sldId id="2113417685" r:id="rId7"/>
    <p:sldId id="2146850117" r:id="rId8"/>
    <p:sldId id="2146850108" r:id="rId9"/>
    <p:sldId id="2113417744" r:id="rId10"/>
    <p:sldId id="2113417656" r:id="rId11"/>
    <p:sldId id="102406" r:id="rId12"/>
    <p:sldId id="2113417753" r:id="rId13"/>
    <p:sldId id="2113417746" r:id="rId14"/>
    <p:sldId id="2113417698" r:id="rId15"/>
    <p:sldId id="2113417711" r:id="rId16"/>
    <p:sldId id="2146850118" r:id="rId17"/>
    <p:sldId id="2113417676" r:id="rId18"/>
    <p:sldId id="2113417692" r:id="rId19"/>
    <p:sldId id="2113417682" r:id="rId20"/>
    <p:sldId id="2113417684" r:id="rId21"/>
    <p:sldId id="2146850070" r:id="rId22"/>
    <p:sldId id="2113417683" r:id="rId23"/>
    <p:sldId id="102390" r:id="rId24"/>
    <p:sldId id="2146850073" r:id="rId25"/>
    <p:sldId id="2146850120" r:id="rId26"/>
    <p:sldId id="2146850072" r:id="rId27"/>
    <p:sldId id="2113417687" r:id="rId28"/>
    <p:sldId id="2146850119" r:id="rId29"/>
    <p:sldId id="2113417689" r:id="rId30"/>
    <p:sldId id="2113417738" r:id="rId31"/>
    <p:sldId id="2113417722" r:id="rId32"/>
    <p:sldId id="2113417737" r:id="rId33"/>
    <p:sldId id="2113417671" r:id="rId34"/>
    <p:sldId id="2113417701" r:id="rId35"/>
    <p:sldId id="2113417696" r:id="rId36"/>
    <p:sldId id="2113417697" r:id="rId37"/>
    <p:sldId id="2113417765" r:id="rId38"/>
    <p:sldId id="2113417766" r:id="rId39"/>
    <p:sldId id="2113417678" r:id="rId40"/>
    <p:sldId id="2113417674" r:id="rId41"/>
    <p:sldId id="2113417703" r:id="rId42"/>
    <p:sldId id="2113417704" r:id="rId43"/>
    <p:sldId id="2113417705" r:id="rId44"/>
    <p:sldId id="2113417719" r:id="rId45"/>
    <p:sldId id="2113417708" r:id="rId46"/>
    <p:sldId id="2113417707" r:id="rId47"/>
    <p:sldId id="2113417715" r:id="rId48"/>
    <p:sldId id="2146850121" r:id="rId49"/>
    <p:sldId id="2113417713" r:id="rId50"/>
    <p:sldId id="2113417709" r:id="rId51"/>
    <p:sldId id="2113417720" r:id="rId52"/>
    <p:sldId id="2113417754" r:id="rId53"/>
    <p:sldId id="2113417749" r:id="rId54"/>
    <p:sldId id="2113417714" r:id="rId55"/>
    <p:sldId id="2113417712" r:id="rId56"/>
    <p:sldId id="2113417717" r:id="rId57"/>
    <p:sldId id="2113417736" r:id="rId58"/>
    <p:sldId id="2113417758" r:id="rId59"/>
    <p:sldId id="2113417760" r:id="rId60"/>
    <p:sldId id="2113417762" r:id="rId61"/>
    <p:sldId id="2113417761" r:id="rId62"/>
    <p:sldId id="2113417724" r:id="rId63"/>
    <p:sldId id="2113417723" r:id="rId64"/>
    <p:sldId id="2113417725" r:id="rId65"/>
    <p:sldId id="2113417726" r:id="rId66"/>
    <p:sldId id="2113417728" r:id="rId67"/>
    <p:sldId id="2113417729" r:id="rId68"/>
    <p:sldId id="2113417730" r:id="rId69"/>
    <p:sldId id="2113417733" r:id="rId70"/>
    <p:sldId id="2113417731" r:id="rId71"/>
    <p:sldId id="2113417727" r:id="rId72"/>
    <p:sldId id="2113417732" r:id="rId73"/>
    <p:sldId id="2113417734" r:id="rId74"/>
    <p:sldId id="2113417721" r:id="rId75"/>
    <p:sldId id="2113417735" r:id="rId76"/>
    <p:sldId id="2113417763" r:id="rId77"/>
    <p:sldId id="2113417718" r:id="rId78"/>
    <p:sldId id="2113417675" r:id="rId79"/>
    <p:sldId id="2113417769" r:id="rId80"/>
    <p:sldId id="2113417767" r:id="rId81"/>
    <p:sldId id="2113417768" r:id="rId82"/>
    <p:sldId id="2113417739" r:id="rId83"/>
    <p:sldId id="2113417740" r:id="rId84"/>
    <p:sldId id="2113417770" r:id="rId85"/>
    <p:sldId id="2113417710" r:id="rId86"/>
    <p:sldId id="2113417742" r:id="rId87"/>
    <p:sldId id="2113417752" r:id="rId88"/>
    <p:sldId id="2113417743" r:id="rId89"/>
    <p:sldId id="2113417690" r:id="rId90"/>
    <p:sldId id="2113417756" r:id="rId91"/>
    <p:sldId id="2113417757" r:id="rId92"/>
    <p:sldId id="2113417691" r:id="rId93"/>
    <p:sldId id="2113417702" r:id="rId94"/>
    <p:sldId id="102357" r:id="rId95"/>
    <p:sldId id="2113417661" r:id="rId96"/>
    <p:sldId id="2113417750" r:id="rId97"/>
    <p:sldId id="2113417677" r:id="rId98"/>
    <p:sldId id="2113417747" r:id="rId99"/>
    <p:sldId id="2113417751" r:id="rId100"/>
    <p:sldId id="2113417659" r:id="rId101"/>
    <p:sldId id="262" r:id="rId102"/>
  </p:sldIdLst>
  <p:sldSz cx="9144000" cy="5143500" type="screen16x9"/>
  <p:notesSz cx="6858000" cy="9144000"/>
  <p:custDataLst>
    <p:tags r:id="rId10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5304" userDrawn="1">
          <p15:clr>
            <a:srgbClr val="A4A3A4"/>
          </p15:clr>
        </p15:guide>
        <p15:guide id="3" orient="horz" pos="162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F74627-78AD-413B-A962-1AB3488B4E5D}" name="Roberta Lapsitis" initials="RL" userId="781b5a2aba8727c5" providerId="Windows Live"/>
  <p188:author id="{B9084040-2238-2C44-29F8-CD8DC22D7841}" name="Beverly Berkbigler" initials="BB" userId="b0d4bf4a29eec5e9" providerId="Windows Live"/>
  <p188:author id="{4EED5469-35A2-F35A-3EAD-05874E7D9971}" name="sandymaher100" initials="sa" userId="S::sandymaher100_gmail.com#ext#@daacloud.onmicrosoft.com::163f1851-96d7-4003-a486-5fb24615def9" providerId="AD"/>
  <p188:author id="{39296C72-CED4-0B46-88AC-5EE3BC0913CC}" name="Sandy Maher" initials="SM" userId="07214dfb3d75eddc" providerId="Windows Live"/>
  <p188:author id="{84933775-3085-65DF-7C99-3CB7EB7A65C1}" name="Landes, Robert J." initials="LRJ" userId="S::Robert.Landes@daikinapplied.com::d95e40c5-0ced-49b3-85a1-12fc24d1cac5" providerId="AD"/>
  <p188:author id="{7313E38B-D051-83C2-3508-99B95E929E0E}" name="Reynolds, Dawn" initials="RD" userId="S::Dawn.Reynolds@daikinapplied.com::e9afd413-db7a-4a83-9b25-6e0c3081ab48" providerId="AD"/>
  <p188:author id="{62B90BEB-29CD-CBDB-44D2-7FA48D67F855}" name="Maher, Sandy" initials="MS" userId="Maher, Sandy" providerId="None"/>
  <p188:author id="{5B594CF4-8C43-B10A-BF96-BD63685C521E}" name="Landes, Robert J." initials="LJ" userId="S::robert.landes@daikinapplied.com::d95e40c5-0ced-49b3-85a1-12fc24d1cac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i Giovanni, Francesco" initials="DGF" lastIdx="1" clrIdx="0">
    <p:extLst>
      <p:ext uri="{19B8F6BF-5375-455C-9EA6-DF929625EA0E}">
        <p15:presenceInfo xmlns:p15="http://schemas.microsoft.com/office/powerpoint/2012/main" userId="S::Francesco.DiGiovanni@daikinapplied.com::7af11d71-a4be-4258-87ae-c2631de28a95" providerId="AD"/>
      </p:ext>
    </p:extLst>
  </p:cmAuthor>
  <p:cmAuthor id="2" name="Beverly Berkbigler" initials="BB" lastIdx="2" clrIdx="1">
    <p:extLst>
      <p:ext uri="{19B8F6BF-5375-455C-9EA6-DF929625EA0E}">
        <p15:presenceInfo xmlns:p15="http://schemas.microsoft.com/office/powerpoint/2012/main" userId="b0d4bf4a29eec5e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2EB"/>
    <a:srgbClr val="E4E5EA"/>
    <a:srgbClr val="008000"/>
    <a:srgbClr val="FF9900"/>
    <a:srgbClr val="0097E0"/>
    <a:srgbClr val="00A1E4"/>
    <a:srgbClr val="558ED5"/>
    <a:srgbClr val="383F46"/>
    <a:srgbClr val="555555"/>
    <a:srgbClr val="B4B4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98771F-5A62-4555-AE51-E7187B22AF67}" v="39" dt="2024-10-30T18:52:35.0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81" autoAdjust="0"/>
    <p:restoredTop sz="92574" autoAdjust="0"/>
  </p:normalViewPr>
  <p:slideViewPr>
    <p:cSldViewPr snapToGrid="0">
      <p:cViewPr varScale="1">
        <p:scale>
          <a:sx n="136" d="100"/>
          <a:sy n="136" d="100"/>
        </p:scale>
        <p:origin x="528" y="120"/>
      </p:cViewPr>
      <p:guideLst>
        <p:guide pos="5304"/>
        <p:guide orient="horz" pos="1620"/>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p:cViewPr>
        <p:scale>
          <a:sx n="1" d="2"/>
          <a:sy n="1" d="2"/>
        </p:scale>
        <p:origin x="4488" y="15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microsoft.com/office/2015/10/relationships/revisionInfo" Target="revisionInfo.xml"/><Relationship Id="rId16" Type="http://schemas.openxmlformats.org/officeDocument/2006/relationships/slide" Target="slides/slide12.xml"/><Relationship Id="rId107" Type="http://schemas.openxmlformats.org/officeDocument/2006/relationships/presProps" Target="pres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microsoft.com/office/2018/10/relationships/authors" Targe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notesMaster" Target="notesMasters/notesMaster1.xml"/><Relationship Id="rId108"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heme" Target="theme/theme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ewald, Jeffrey S" userId="75d8a919-d11f-463a-8542-4e6022f4af08" providerId="ADAL" clId="{1F98771F-5A62-4555-AE51-E7187B22AF67}"/>
    <pc:docChg chg="custSel addSld delSld modSld sldOrd">
      <pc:chgData name="Seewald, Jeffrey S" userId="75d8a919-d11f-463a-8542-4e6022f4af08" providerId="ADAL" clId="{1F98771F-5A62-4555-AE51-E7187B22AF67}" dt="2024-11-14T16:31:49.020" v="670" actId="47"/>
      <pc:docMkLst>
        <pc:docMk/>
      </pc:docMkLst>
      <pc:sldChg chg="modNotes">
        <pc:chgData name="Seewald, Jeffrey S" userId="75d8a919-d11f-463a-8542-4e6022f4af08" providerId="ADAL" clId="{1F98771F-5A62-4555-AE51-E7187B22AF67}" dt="2024-11-01T13:46:06.012" v="568" actId="20577"/>
        <pc:sldMkLst>
          <pc:docMk/>
          <pc:sldMk cId="1941318902" sldId="256"/>
        </pc:sldMkLst>
      </pc:sldChg>
      <pc:sldChg chg="modNotes">
        <pc:chgData name="Seewald, Jeffrey S" userId="75d8a919-d11f-463a-8542-4e6022f4af08" providerId="ADAL" clId="{1F98771F-5A62-4555-AE51-E7187B22AF67}" dt="2024-11-01T13:46:06.015" v="569" actId="20577"/>
        <pc:sldMkLst>
          <pc:docMk/>
          <pc:sldMk cId="627048386" sldId="257"/>
        </pc:sldMkLst>
      </pc:sldChg>
      <pc:sldChg chg="modNotes">
        <pc:chgData name="Seewald, Jeffrey S" userId="75d8a919-d11f-463a-8542-4e6022f4af08" providerId="ADAL" clId="{1F98771F-5A62-4555-AE51-E7187B22AF67}" dt="2024-11-01T13:46:06.119" v="665" actId="20577"/>
        <pc:sldMkLst>
          <pc:docMk/>
          <pc:sldMk cId="1499514292" sldId="262"/>
        </pc:sldMkLst>
      </pc:sldChg>
      <pc:sldChg chg="modNotes">
        <pc:chgData name="Seewald, Jeffrey S" userId="75d8a919-d11f-463a-8542-4e6022f4af08" providerId="ADAL" clId="{1F98771F-5A62-4555-AE51-E7187B22AF67}" dt="2024-11-01T13:46:06.111" v="658" actId="20577"/>
        <pc:sldMkLst>
          <pc:docMk/>
          <pc:sldMk cId="2699108844" sldId="102357"/>
        </pc:sldMkLst>
      </pc:sldChg>
      <pc:sldChg chg="modNotes">
        <pc:chgData name="Seewald, Jeffrey S" userId="75d8a919-d11f-463a-8542-4e6022f4af08" providerId="ADAL" clId="{1F98771F-5A62-4555-AE51-E7187B22AF67}" dt="2024-11-01T13:46:06.033" v="587" actId="20577"/>
        <pc:sldMkLst>
          <pc:docMk/>
          <pc:sldMk cId="213590717" sldId="102390"/>
        </pc:sldMkLst>
      </pc:sldChg>
      <pc:sldChg chg="modNotes">
        <pc:chgData name="Seewald, Jeffrey S" userId="75d8a919-d11f-463a-8542-4e6022f4af08" providerId="ADAL" clId="{1F98771F-5A62-4555-AE51-E7187B22AF67}" dt="2024-11-01T13:46:06.020" v="574" actId="20577"/>
        <pc:sldMkLst>
          <pc:docMk/>
          <pc:sldMk cId="2441116746" sldId="102406"/>
        </pc:sldMkLst>
      </pc:sldChg>
      <pc:sldChg chg="del modNotes">
        <pc:chgData name="Seewald, Jeffrey S" userId="75d8a919-d11f-463a-8542-4e6022f4af08" providerId="ADAL" clId="{1F98771F-5A62-4555-AE51-E7187B22AF67}" dt="2024-11-14T16:31:49.020" v="670" actId="47"/>
        <pc:sldMkLst>
          <pc:docMk/>
          <pc:sldMk cId="3075181213" sldId="2113417630"/>
        </pc:sldMkLst>
      </pc:sldChg>
      <pc:sldChg chg="modSp del mod">
        <pc:chgData name="Seewald, Jeffrey S" userId="75d8a919-d11f-463a-8542-4e6022f4af08" providerId="ADAL" clId="{1F98771F-5A62-4555-AE51-E7187B22AF67}" dt="2024-10-28T14:28:27.477" v="184" actId="47"/>
        <pc:sldMkLst>
          <pc:docMk/>
          <pc:sldMk cId="170747875" sldId="2113417633"/>
        </pc:sldMkLst>
        <pc:spChg chg="mod">
          <ac:chgData name="Seewald, Jeffrey S" userId="75d8a919-d11f-463a-8542-4e6022f4af08" providerId="ADAL" clId="{1F98771F-5A62-4555-AE51-E7187B22AF67}" dt="2024-09-30T16:48:10.690" v="20" actId="20577"/>
          <ac:spMkLst>
            <pc:docMk/>
            <pc:sldMk cId="170747875" sldId="2113417633"/>
            <ac:spMk id="12" creationId="{8809BEEC-5652-3B18-2552-D55BE19FC681}"/>
          </ac:spMkLst>
        </pc:spChg>
      </pc:sldChg>
      <pc:sldChg chg="modNotes">
        <pc:chgData name="Seewald, Jeffrey S" userId="75d8a919-d11f-463a-8542-4e6022f4af08" providerId="ADAL" clId="{1F98771F-5A62-4555-AE51-E7187B22AF67}" dt="2024-11-01T13:46:06.019" v="573" actId="20577"/>
        <pc:sldMkLst>
          <pc:docMk/>
          <pc:sldMk cId="4030606372" sldId="2113417656"/>
        </pc:sldMkLst>
      </pc:sldChg>
      <pc:sldChg chg="modNotes">
        <pc:chgData name="Seewald, Jeffrey S" userId="75d8a919-d11f-463a-8542-4e6022f4af08" providerId="ADAL" clId="{1F98771F-5A62-4555-AE51-E7187B22AF67}" dt="2024-11-01T13:46:06.117" v="664" actId="20577"/>
        <pc:sldMkLst>
          <pc:docMk/>
          <pc:sldMk cId="2847820226" sldId="2113417659"/>
        </pc:sldMkLst>
      </pc:sldChg>
      <pc:sldChg chg="modNotes">
        <pc:chgData name="Seewald, Jeffrey S" userId="75d8a919-d11f-463a-8542-4e6022f4af08" providerId="ADAL" clId="{1F98771F-5A62-4555-AE51-E7187B22AF67}" dt="2024-11-01T13:46:06.111" v="659" actId="20577"/>
        <pc:sldMkLst>
          <pc:docMk/>
          <pc:sldMk cId="2467245208" sldId="2113417661"/>
        </pc:sldMkLst>
      </pc:sldChg>
      <pc:sldChg chg="del modNotes">
        <pc:chgData name="Seewald, Jeffrey S" userId="75d8a919-d11f-463a-8542-4e6022f4af08" providerId="ADAL" clId="{1F98771F-5A62-4555-AE51-E7187B22AF67}" dt="2024-11-14T16:31:49.020" v="670" actId="47"/>
        <pc:sldMkLst>
          <pc:docMk/>
          <pc:sldMk cId="616303556" sldId="2113417669"/>
        </pc:sldMkLst>
      </pc:sldChg>
      <pc:sldChg chg="modNotes">
        <pc:chgData name="Seewald, Jeffrey S" userId="75d8a919-d11f-463a-8542-4e6022f4af08" providerId="ADAL" clId="{1F98771F-5A62-4555-AE51-E7187B22AF67}" dt="2024-11-01T13:46:06.043" v="596" actId="20577"/>
        <pc:sldMkLst>
          <pc:docMk/>
          <pc:sldMk cId="1231251804" sldId="2113417671"/>
        </pc:sldMkLst>
      </pc:sldChg>
      <pc:sldChg chg="modNotes">
        <pc:chgData name="Seewald, Jeffrey S" userId="75d8a919-d11f-463a-8542-4e6022f4af08" providerId="ADAL" clId="{1F98771F-5A62-4555-AE51-E7187B22AF67}" dt="2024-11-01T13:46:06.050" v="603" actId="20577"/>
        <pc:sldMkLst>
          <pc:docMk/>
          <pc:sldMk cId="1838909783" sldId="2113417674"/>
        </pc:sldMkLst>
      </pc:sldChg>
      <pc:sldChg chg="modNotes">
        <pc:chgData name="Seewald, Jeffrey S" userId="75d8a919-d11f-463a-8542-4e6022f4af08" providerId="ADAL" clId="{1F98771F-5A62-4555-AE51-E7187B22AF67}" dt="2024-11-01T13:46:06.093" v="641" actId="20577"/>
        <pc:sldMkLst>
          <pc:docMk/>
          <pc:sldMk cId="4266673834" sldId="2113417675"/>
        </pc:sldMkLst>
      </pc:sldChg>
      <pc:sldChg chg="modNotes">
        <pc:chgData name="Seewald, Jeffrey S" userId="75d8a919-d11f-463a-8542-4e6022f4af08" providerId="ADAL" clId="{1F98771F-5A62-4555-AE51-E7187B22AF67}" dt="2024-11-01T13:46:06.026" v="580" actId="20577"/>
        <pc:sldMkLst>
          <pc:docMk/>
          <pc:sldMk cId="1723796706" sldId="2113417676"/>
        </pc:sldMkLst>
      </pc:sldChg>
      <pc:sldChg chg="modNotes">
        <pc:chgData name="Seewald, Jeffrey S" userId="75d8a919-d11f-463a-8542-4e6022f4af08" providerId="ADAL" clId="{1F98771F-5A62-4555-AE51-E7187B22AF67}" dt="2024-11-01T13:46:06.113" v="661" actId="20577"/>
        <pc:sldMkLst>
          <pc:docMk/>
          <pc:sldMk cId="3461535378" sldId="2113417677"/>
        </pc:sldMkLst>
      </pc:sldChg>
      <pc:sldChg chg="modNotes">
        <pc:chgData name="Seewald, Jeffrey S" userId="75d8a919-d11f-463a-8542-4e6022f4af08" providerId="ADAL" clId="{1F98771F-5A62-4555-AE51-E7187B22AF67}" dt="2024-11-01T13:46:06.049" v="602" actId="20577"/>
        <pc:sldMkLst>
          <pc:docMk/>
          <pc:sldMk cId="3513365653" sldId="2113417678"/>
        </pc:sldMkLst>
      </pc:sldChg>
      <pc:sldChg chg="modNotes">
        <pc:chgData name="Seewald, Jeffrey S" userId="75d8a919-d11f-463a-8542-4e6022f4af08" providerId="ADAL" clId="{1F98771F-5A62-4555-AE51-E7187B22AF67}" dt="2024-11-01T13:46:06.028" v="582" actId="20577"/>
        <pc:sldMkLst>
          <pc:docMk/>
          <pc:sldMk cId="3143035823" sldId="2113417682"/>
        </pc:sldMkLst>
      </pc:sldChg>
      <pc:sldChg chg="modNotes">
        <pc:chgData name="Seewald, Jeffrey S" userId="75d8a919-d11f-463a-8542-4e6022f4af08" providerId="ADAL" clId="{1F98771F-5A62-4555-AE51-E7187B22AF67}" dt="2024-11-01T13:46:06.032" v="585" actId="20577"/>
        <pc:sldMkLst>
          <pc:docMk/>
          <pc:sldMk cId="3768235718" sldId="2113417683"/>
        </pc:sldMkLst>
      </pc:sldChg>
      <pc:sldChg chg="modNotes">
        <pc:chgData name="Seewald, Jeffrey S" userId="75d8a919-d11f-463a-8542-4e6022f4af08" providerId="ADAL" clId="{1F98771F-5A62-4555-AE51-E7187B22AF67}" dt="2024-11-01T13:46:06.029" v="583" actId="20577"/>
        <pc:sldMkLst>
          <pc:docMk/>
          <pc:sldMk cId="3589992243" sldId="2113417684"/>
        </pc:sldMkLst>
      </pc:sldChg>
      <pc:sldChg chg="modSp mod modNotes">
        <pc:chgData name="Seewald, Jeffrey S" userId="75d8a919-d11f-463a-8542-4e6022f4af08" providerId="ADAL" clId="{1F98771F-5A62-4555-AE51-E7187B22AF67}" dt="2024-11-01T13:46:06.016" v="570" actId="20577"/>
        <pc:sldMkLst>
          <pc:docMk/>
          <pc:sldMk cId="4033822636" sldId="2113417685"/>
        </pc:sldMkLst>
        <pc:spChg chg="mod">
          <ac:chgData name="Seewald, Jeffrey S" userId="75d8a919-d11f-463a-8542-4e6022f4af08" providerId="ADAL" clId="{1F98771F-5A62-4555-AE51-E7187B22AF67}" dt="2024-09-30T16:52:25.816" v="40" actId="20577"/>
          <ac:spMkLst>
            <pc:docMk/>
            <pc:sldMk cId="4033822636" sldId="2113417685"/>
            <ac:spMk id="10" creationId="{A847A04E-4B08-8F11-39DE-5C0452A66F6B}"/>
          </ac:spMkLst>
        </pc:spChg>
      </pc:sldChg>
      <pc:sldChg chg="modNotes">
        <pc:chgData name="Seewald, Jeffrey S" userId="75d8a919-d11f-463a-8542-4e6022f4af08" providerId="ADAL" clId="{1F98771F-5A62-4555-AE51-E7187B22AF67}" dt="2024-11-01T13:46:06.037" v="590" actId="20577"/>
        <pc:sldMkLst>
          <pc:docMk/>
          <pc:sldMk cId="3905834594" sldId="2113417687"/>
        </pc:sldMkLst>
      </pc:sldChg>
      <pc:sldChg chg="modNotes">
        <pc:chgData name="Seewald, Jeffrey S" userId="75d8a919-d11f-463a-8542-4e6022f4af08" providerId="ADAL" clId="{1F98771F-5A62-4555-AE51-E7187B22AF67}" dt="2024-11-01T13:46:06.039" v="592" actId="20577"/>
        <pc:sldMkLst>
          <pc:docMk/>
          <pc:sldMk cId="3256494107" sldId="2113417689"/>
        </pc:sldMkLst>
      </pc:sldChg>
      <pc:sldChg chg="modNotes">
        <pc:chgData name="Seewald, Jeffrey S" userId="75d8a919-d11f-463a-8542-4e6022f4af08" providerId="ADAL" clId="{1F98771F-5A62-4555-AE51-E7187B22AF67}" dt="2024-11-01T13:46:06.106" v="653" actId="20577"/>
        <pc:sldMkLst>
          <pc:docMk/>
          <pc:sldMk cId="3295858085" sldId="2113417690"/>
        </pc:sldMkLst>
      </pc:sldChg>
      <pc:sldChg chg="modNotes">
        <pc:chgData name="Seewald, Jeffrey S" userId="75d8a919-d11f-463a-8542-4e6022f4af08" providerId="ADAL" clId="{1F98771F-5A62-4555-AE51-E7187B22AF67}" dt="2024-11-01T13:46:06.109" v="656" actId="20577"/>
        <pc:sldMkLst>
          <pc:docMk/>
          <pc:sldMk cId="3637195438" sldId="2113417691"/>
        </pc:sldMkLst>
      </pc:sldChg>
      <pc:sldChg chg="modNotes">
        <pc:chgData name="Seewald, Jeffrey S" userId="75d8a919-d11f-463a-8542-4e6022f4af08" providerId="ADAL" clId="{1F98771F-5A62-4555-AE51-E7187B22AF67}" dt="2024-11-01T13:46:06.028" v="581" actId="20577"/>
        <pc:sldMkLst>
          <pc:docMk/>
          <pc:sldMk cId="3229057159" sldId="2113417692"/>
        </pc:sldMkLst>
      </pc:sldChg>
      <pc:sldChg chg="modNotes">
        <pc:chgData name="Seewald, Jeffrey S" userId="75d8a919-d11f-463a-8542-4e6022f4af08" providerId="ADAL" clId="{1F98771F-5A62-4555-AE51-E7187B22AF67}" dt="2024-11-01T13:46:06.045" v="598" actId="20577"/>
        <pc:sldMkLst>
          <pc:docMk/>
          <pc:sldMk cId="1834778858" sldId="2113417696"/>
        </pc:sldMkLst>
      </pc:sldChg>
      <pc:sldChg chg="modNotes">
        <pc:chgData name="Seewald, Jeffrey S" userId="75d8a919-d11f-463a-8542-4e6022f4af08" providerId="ADAL" clId="{1F98771F-5A62-4555-AE51-E7187B22AF67}" dt="2024-11-01T13:46:06.046" v="599" actId="20577"/>
        <pc:sldMkLst>
          <pc:docMk/>
          <pc:sldMk cId="458035229" sldId="2113417697"/>
        </pc:sldMkLst>
      </pc:sldChg>
      <pc:sldChg chg="modSp mod modNotes">
        <pc:chgData name="Seewald, Jeffrey S" userId="75d8a919-d11f-463a-8542-4e6022f4af08" providerId="ADAL" clId="{1F98771F-5A62-4555-AE51-E7187B22AF67}" dt="2024-11-01T13:46:06.023" v="577" actId="20577"/>
        <pc:sldMkLst>
          <pc:docMk/>
          <pc:sldMk cId="3767698857" sldId="2113417698"/>
        </pc:sldMkLst>
        <pc:spChg chg="mod">
          <ac:chgData name="Seewald, Jeffrey S" userId="75d8a919-d11f-463a-8542-4e6022f4af08" providerId="ADAL" clId="{1F98771F-5A62-4555-AE51-E7187B22AF67}" dt="2024-09-30T16:48:51.218" v="21" actId="6549"/>
          <ac:spMkLst>
            <pc:docMk/>
            <pc:sldMk cId="3767698857" sldId="2113417698"/>
            <ac:spMk id="25" creationId="{E53FCDED-BA82-54F9-0F38-F653A1AE5429}"/>
          </ac:spMkLst>
        </pc:spChg>
      </pc:sldChg>
      <pc:sldChg chg="modNotes">
        <pc:chgData name="Seewald, Jeffrey S" userId="75d8a919-d11f-463a-8542-4e6022f4af08" providerId="ADAL" clId="{1F98771F-5A62-4555-AE51-E7187B22AF67}" dt="2024-11-01T13:46:06.044" v="597" actId="20577"/>
        <pc:sldMkLst>
          <pc:docMk/>
          <pc:sldMk cId="679231807" sldId="2113417701"/>
        </pc:sldMkLst>
      </pc:sldChg>
      <pc:sldChg chg="modNotes">
        <pc:chgData name="Seewald, Jeffrey S" userId="75d8a919-d11f-463a-8542-4e6022f4af08" providerId="ADAL" clId="{1F98771F-5A62-4555-AE51-E7187B22AF67}" dt="2024-11-01T13:46:06.110" v="657" actId="20577"/>
        <pc:sldMkLst>
          <pc:docMk/>
          <pc:sldMk cId="278060542" sldId="2113417702"/>
        </pc:sldMkLst>
      </pc:sldChg>
      <pc:sldChg chg="modNotes">
        <pc:chgData name="Seewald, Jeffrey S" userId="75d8a919-d11f-463a-8542-4e6022f4af08" providerId="ADAL" clId="{1F98771F-5A62-4555-AE51-E7187B22AF67}" dt="2024-11-01T13:46:06.051" v="604" actId="20577"/>
        <pc:sldMkLst>
          <pc:docMk/>
          <pc:sldMk cId="948000571" sldId="2113417703"/>
        </pc:sldMkLst>
      </pc:sldChg>
      <pc:sldChg chg="modNotes">
        <pc:chgData name="Seewald, Jeffrey S" userId="75d8a919-d11f-463a-8542-4e6022f4af08" providerId="ADAL" clId="{1F98771F-5A62-4555-AE51-E7187B22AF67}" dt="2024-11-01T13:46:06.053" v="605" actId="20577"/>
        <pc:sldMkLst>
          <pc:docMk/>
          <pc:sldMk cId="2743989186" sldId="2113417704"/>
        </pc:sldMkLst>
      </pc:sldChg>
      <pc:sldChg chg="modNotes">
        <pc:chgData name="Seewald, Jeffrey S" userId="75d8a919-d11f-463a-8542-4e6022f4af08" providerId="ADAL" clId="{1F98771F-5A62-4555-AE51-E7187B22AF67}" dt="2024-11-01T13:46:06.054" v="606" actId="20577"/>
        <pc:sldMkLst>
          <pc:docMk/>
          <pc:sldMk cId="579880572" sldId="2113417705"/>
        </pc:sldMkLst>
      </pc:sldChg>
      <pc:sldChg chg="modNotes">
        <pc:chgData name="Seewald, Jeffrey S" userId="75d8a919-d11f-463a-8542-4e6022f4af08" providerId="ADAL" clId="{1F98771F-5A62-4555-AE51-E7187B22AF67}" dt="2024-11-01T13:46:06.057" v="609" actId="20577"/>
        <pc:sldMkLst>
          <pc:docMk/>
          <pc:sldMk cId="2700897136" sldId="2113417707"/>
        </pc:sldMkLst>
      </pc:sldChg>
      <pc:sldChg chg="modNotes">
        <pc:chgData name="Seewald, Jeffrey S" userId="75d8a919-d11f-463a-8542-4e6022f4af08" providerId="ADAL" clId="{1F98771F-5A62-4555-AE51-E7187B22AF67}" dt="2024-11-01T13:46:06.056" v="608" actId="20577"/>
        <pc:sldMkLst>
          <pc:docMk/>
          <pc:sldMk cId="481291944" sldId="2113417708"/>
        </pc:sldMkLst>
      </pc:sldChg>
      <pc:sldChg chg="modNotes">
        <pc:chgData name="Seewald, Jeffrey S" userId="75d8a919-d11f-463a-8542-4e6022f4af08" providerId="ADAL" clId="{1F98771F-5A62-4555-AE51-E7187B22AF67}" dt="2024-11-01T13:46:06.062" v="613" actId="20577"/>
        <pc:sldMkLst>
          <pc:docMk/>
          <pc:sldMk cId="187631690" sldId="2113417709"/>
        </pc:sldMkLst>
      </pc:sldChg>
      <pc:sldChg chg="modNotes">
        <pc:chgData name="Seewald, Jeffrey S" userId="75d8a919-d11f-463a-8542-4e6022f4af08" providerId="ADAL" clId="{1F98771F-5A62-4555-AE51-E7187B22AF67}" dt="2024-11-01T13:46:06.102" v="648" actId="20577"/>
        <pc:sldMkLst>
          <pc:docMk/>
          <pc:sldMk cId="2747453699" sldId="2113417710"/>
        </pc:sldMkLst>
      </pc:sldChg>
      <pc:sldChg chg="modNotes">
        <pc:chgData name="Seewald, Jeffrey S" userId="75d8a919-d11f-463a-8542-4e6022f4af08" providerId="ADAL" clId="{1F98771F-5A62-4555-AE51-E7187B22AF67}" dt="2024-11-01T13:46:06.024" v="578" actId="20577"/>
        <pc:sldMkLst>
          <pc:docMk/>
          <pc:sldMk cId="3649938481" sldId="2113417711"/>
        </pc:sldMkLst>
      </pc:sldChg>
      <pc:sldChg chg="modNotes">
        <pc:chgData name="Seewald, Jeffrey S" userId="75d8a919-d11f-463a-8542-4e6022f4af08" providerId="ADAL" clId="{1F98771F-5A62-4555-AE51-E7187B22AF67}" dt="2024-11-01T13:46:06.068" v="618" actId="20577"/>
        <pc:sldMkLst>
          <pc:docMk/>
          <pc:sldMk cId="4184018918" sldId="2113417712"/>
        </pc:sldMkLst>
      </pc:sldChg>
      <pc:sldChg chg="modNotes">
        <pc:chgData name="Seewald, Jeffrey S" userId="75d8a919-d11f-463a-8542-4e6022f4af08" providerId="ADAL" clId="{1F98771F-5A62-4555-AE51-E7187B22AF67}" dt="2024-11-01T13:46:06.061" v="612" actId="20577"/>
        <pc:sldMkLst>
          <pc:docMk/>
          <pc:sldMk cId="1873523053" sldId="2113417713"/>
        </pc:sldMkLst>
      </pc:sldChg>
      <pc:sldChg chg="modNotes">
        <pc:chgData name="Seewald, Jeffrey S" userId="75d8a919-d11f-463a-8542-4e6022f4af08" providerId="ADAL" clId="{1F98771F-5A62-4555-AE51-E7187B22AF67}" dt="2024-11-01T13:46:06.067" v="617" actId="20577"/>
        <pc:sldMkLst>
          <pc:docMk/>
          <pc:sldMk cId="3835249842" sldId="2113417714"/>
        </pc:sldMkLst>
      </pc:sldChg>
      <pc:sldChg chg="modNotes">
        <pc:chgData name="Seewald, Jeffrey S" userId="75d8a919-d11f-463a-8542-4e6022f4af08" providerId="ADAL" clId="{1F98771F-5A62-4555-AE51-E7187B22AF67}" dt="2024-11-01T13:46:06.059" v="610" actId="20577"/>
        <pc:sldMkLst>
          <pc:docMk/>
          <pc:sldMk cId="3389761160" sldId="2113417715"/>
        </pc:sldMkLst>
      </pc:sldChg>
      <pc:sldChg chg="modNotes">
        <pc:chgData name="Seewald, Jeffrey S" userId="75d8a919-d11f-463a-8542-4e6022f4af08" providerId="ADAL" clId="{1F98771F-5A62-4555-AE51-E7187B22AF67}" dt="2024-11-01T13:46:06.069" v="619" actId="20577"/>
        <pc:sldMkLst>
          <pc:docMk/>
          <pc:sldMk cId="1391356242" sldId="2113417717"/>
        </pc:sldMkLst>
      </pc:sldChg>
      <pc:sldChg chg="modNotes">
        <pc:chgData name="Seewald, Jeffrey S" userId="75d8a919-d11f-463a-8542-4e6022f4af08" providerId="ADAL" clId="{1F98771F-5A62-4555-AE51-E7187B22AF67}" dt="2024-11-01T13:46:06.092" v="640" actId="20577"/>
        <pc:sldMkLst>
          <pc:docMk/>
          <pc:sldMk cId="2419403950" sldId="2113417718"/>
        </pc:sldMkLst>
      </pc:sldChg>
      <pc:sldChg chg="modNotes">
        <pc:chgData name="Seewald, Jeffrey S" userId="75d8a919-d11f-463a-8542-4e6022f4af08" providerId="ADAL" clId="{1F98771F-5A62-4555-AE51-E7187B22AF67}" dt="2024-11-01T13:46:06.055" v="607" actId="20577"/>
        <pc:sldMkLst>
          <pc:docMk/>
          <pc:sldMk cId="569308836" sldId="2113417719"/>
        </pc:sldMkLst>
      </pc:sldChg>
      <pc:sldChg chg="modNotes">
        <pc:chgData name="Seewald, Jeffrey S" userId="75d8a919-d11f-463a-8542-4e6022f4af08" providerId="ADAL" clId="{1F98771F-5A62-4555-AE51-E7187B22AF67}" dt="2024-11-01T13:46:06.063" v="614" actId="20577"/>
        <pc:sldMkLst>
          <pc:docMk/>
          <pc:sldMk cId="1178188078" sldId="2113417720"/>
        </pc:sldMkLst>
      </pc:sldChg>
      <pc:sldChg chg="modNotes">
        <pc:chgData name="Seewald, Jeffrey S" userId="75d8a919-d11f-463a-8542-4e6022f4af08" providerId="ADAL" clId="{1F98771F-5A62-4555-AE51-E7187B22AF67}" dt="2024-11-01T13:46:06.088" v="637" actId="20577"/>
        <pc:sldMkLst>
          <pc:docMk/>
          <pc:sldMk cId="3607351542" sldId="2113417721"/>
        </pc:sldMkLst>
      </pc:sldChg>
      <pc:sldChg chg="modNotes">
        <pc:chgData name="Seewald, Jeffrey S" userId="75d8a919-d11f-463a-8542-4e6022f4af08" providerId="ADAL" clId="{1F98771F-5A62-4555-AE51-E7187B22AF67}" dt="2024-11-01T13:46:06.041" v="594" actId="20577"/>
        <pc:sldMkLst>
          <pc:docMk/>
          <pc:sldMk cId="3145178546" sldId="2113417722"/>
        </pc:sldMkLst>
      </pc:sldChg>
      <pc:sldChg chg="modNotes">
        <pc:chgData name="Seewald, Jeffrey S" userId="75d8a919-d11f-463a-8542-4e6022f4af08" providerId="ADAL" clId="{1F98771F-5A62-4555-AE51-E7187B22AF67}" dt="2024-11-01T13:46:06.076" v="626" actId="20577"/>
        <pc:sldMkLst>
          <pc:docMk/>
          <pc:sldMk cId="850257661" sldId="2113417723"/>
        </pc:sldMkLst>
      </pc:sldChg>
      <pc:sldChg chg="modNotes">
        <pc:chgData name="Seewald, Jeffrey S" userId="75d8a919-d11f-463a-8542-4e6022f4af08" providerId="ADAL" clId="{1F98771F-5A62-4555-AE51-E7187B22AF67}" dt="2024-11-01T13:46:06.074" v="625" actId="20577"/>
        <pc:sldMkLst>
          <pc:docMk/>
          <pc:sldMk cId="2063596883" sldId="2113417724"/>
        </pc:sldMkLst>
      </pc:sldChg>
      <pc:sldChg chg="modNotes">
        <pc:chgData name="Seewald, Jeffrey S" userId="75d8a919-d11f-463a-8542-4e6022f4af08" providerId="ADAL" clId="{1F98771F-5A62-4555-AE51-E7187B22AF67}" dt="2024-11-01T13:46:06.077" v="627" actId="20577"/>
        <pc:sldMkLst>
          <pc:docMk/>
          <pc:sldMk cId="4019869445" sldId="2113417725"/>
        </pc:sldMkLst>
      </pc:sldChg>
      <pc:sldChg chg="modNotes">
        <pc:chgData name="Seewald, Jeffrey S" userId="75d8a919-d11f-463a-8542-4e6022f4af08" providerId="ADAL" clId="{1F98771F-5A62-4555-AE51-E7187B22AF67}" dt="2024-11-01T13:46:06.078" v="628" actId="20577"/>
        <pc:sldMkLst>
          <pc:docMk/>
          <pc:sldMk cId="538515086" sldId="2113417726"/>
        </pc:sldMkLst>
      </pc:sldChg>
      <pc:sldChg chg="modNotes">
        <pc:chgData name="Seewald, Jeffrey S" userId="75d8a919-d11f-463a-8542-4e6022f4af08" providerId="ADAL" clId="{1F98771F-5A62-4555-AE51-E7187B22AF67}" dt="2024-11-01T13:46:06.085" v="634" actId="20577"/>
        <pc:sldMkLst>
          <pc:docMk/>
          <pc:sldMk cId="4067010160" sldId="2113417727"/>
        </pc:sldMkLst>
      </pc:sldChg>
      <pc:sldChg chg="modNotes">
        <pc:chgData name="Seewald, Jeffrey S" userId="75d8a919-d11f-463a-8542-4e6022f4af08" providerId="ADAL" clId="{1F98771F-5A62-4555-AE51-E7187B22AF67}" dt="2024-11-01T13:46:06.079" v="629" actId="20577"/>
        <pc:sldMkLst>
          <pc:docMk/>
          <pc:sldMk cId="3374290998" sldId="2113417728"/>
        </pc:sldMkLst>
      </pc:sldChg>
      <pc:sldChg chg="modNotes">
        <pc:chgData name="Seewald, Jeffrey S" userId="75d8a919-d11f-463a-8542-4e6022f4af08" providerId="ADAL" clId="{1F98771F-5A62-4555-AE51-E7187B22AF67}" dt="2024-11-01T13:46:06.080" v="630" actId="20577"/>
        <pc:sldMkLst>
          <pc:docMk/>
          <pc:sldMk cId="347443799" sldId="2113417729"/>
        </pc:sldMkLst>
      </pc:sldChg>
      <pc:sldChg chg="modNotes">
        <pc:chgData name="Seewald, Jeffrey S" userId="75d8a919-d11f-463a-8542-4e6022f4af08" providerId="ADAL" clId="{1F98771F-5A62-4555-AE51-E7187B22AF67}" dt="2024-11-01T13:46:06.081" v="631" actId="20577"/>
        <pc:sldMkLst>
          <pc:docMk/>
          <pc:sldMk cId="98428270" sldId="2113417730"/>
        </pc:sldMkLst>
      </pc:sldChg>
      <pc:sldChg chg="modNotes">
        <pc:chgData name="Seewald, Jeffrey S" userId="75d8a919-d11f-463a-8542-4e6022f4af08" providerId="ADAL" clId="{1F98771F-5A62-4555-AE51-E7187B22AF67}" dt="2024-11-01T13:46:06.084" v="633" actId="20577"/>
        <pc:sldMkLst>
          <pc:docMk/>
          <pc:sldMk cId="3470644252" sldId="2113417731"/>
        </pc:sldMkLst>
      </pc:sldChg>
      <pc:sldChg chg="modNotes">
        <pc:chgData name="Seewald, Jeffrey S" userId="75d8a919-d11f-463a-8542-4e6022f4af08" providerId="ADAL" clId="{1F98771F-5A62-4555-AE51-E7187B22AF67}" dt="2024-11-01T13:46:06.086" v="635" actId="20577"/>
        <pc:sldMkLst>
          <pc:docMk/>
          <pc:sldMk cId="4074191713" sldId="2113417732"/>
        </pc:sldMkLst>
      </pc:sldChg>
      <pc:sldChg chg="modNotes">
        <pc:chgData name="Seewald, Jeffrey S" userId="75d8a919-d11f-463a-8542-4e6022f4af08" providerId="ADAL" clId="{1F98771F-5A62-4555-AE51-E7187B22AF67}" dt="2024-11-01T13:46:06.082" v="632" actId="20577"/>
        <pc:sldMkLst>
          <pc:docMk/>
          <pc:sldMk cId="3971296436" sldId="2113417733"/>
        </pc:sldMkLst>
      </pc:sldChg>
      <pc:sldChg chg="modNotes">
        <pc:chgData name="Seewald, Jeffrey S" userId="75d8a919-d11f-463a-8542-4e6022f4af08" providerId="ADAL" clId="{1F98771F-5A62-4555-AE51-E7187B22AF67}" dt="2024-11-01T13:46:06.087" v="636" actId="20577"/>
        <pc:sldMkLst>
          <pc:docMk/>
          <pc:sldMk cId="2943969500" sldId="2113417734"/>
        </pc:sldMkLst>
      </pc:sldChg>
      <pc:sldChg chg="modNotes">
        <pc:chgData name="Seewald, Jeffrey S" userId="75d8a919-d11f-463a-8542-4e6022f4af08" providerId="ADAL" clId="{1F98771F-5A62-4555-AE51-E7187B22AF67}" dt="2024-11-01T13:46:06.089" v="638" actId="20577"/>
        <pc:sldMkLst>
          <pc:docMk/>
          <pc:sldMk cId="2775081315" sldId="2113417735"/>
        </pc:sldMkLst>
      </pc:sldChg>
      <pc:sldChg chg="modNotes">
        <pc:chgData name="Seewald, Jeffrey S" userId="75d8a919-d11f-463a-8542-4e6022f4af08" providerId="ADAL" clId="{1F98771F-5A62-4555-AE51-E7187B22AF67}" dt="2024-11-01T13:46:06.070" v="620" actId="20577"/>
        <pc:sldMkLst>
          <pc:docMk/>
          <pc:sldMk cId="2873390399" sldId="2113417736"/>
        </pc:sldMkLst>
      </pc:sldChg>
      <pc:sldChg chg="modNotes">
        <pc:chgData name="Seewald, Jeffrey S" userId="75d8a919-d11f-463a-8542-4e6022f4af08" providerId="ADAL" clId="{1F98771F-5A62-4555-AE51-E7187B22AF67}" dt="2024-11-01T13:46:06.042" v="595" actId="20577"/>
        <pc:sldMkLst>
          <pc:docMk/>
          <pc:sldMk cId="2604951372" sldId="2113417737"/>
        </pc:sldMkLst>
      </pc:sldChg>
      <pc:sldChg chg="modNotes">
        <pc:chgData name="Seewald, Jeffrey S" userId="75d8a919-d11f-463a-8542-4e6022f4af08" providerId="ADAL" clId="{1F98771F-5A62-4555-AE51-E7187B22AF67}" dt="2024-11-01T13:46:06.040" v="593" actId="20577"/>
        <pc:sldMkLst>
          <pc:docMk/>
          <pc:sldMk cId="2322278846" sldId="2113417738"/>
        </pc:sldMkLst>
      </pc:sldChg>
      <pc:sldChg chg="modNotes">
        <pc:chgData name="Seewald, Jeffrey S" userId="75d8a919-d11f-463a-8542-4e6022f4af08" providerId="ADAL" clId="{1F98771F-5A62-4555-AE51-E7187B22AF67}" dt="2024-11-01T13:46:06.097" v="645" actId="20577"/>
        <pc:sldMkLst>
          <pc:docMk/>
          <pc:sldMk cId="2804906563" sldId="2113417739"/>
        </pc:sldMkLst>
      </pc:sldChg>
      <pc:sldChg chg="modNotes">
        <pc:chgData name="Seewald, Jeffrey S" userId="75d8a919-d11f-463a-8542-4e6022f4af08" providerId="ADAL" clId="{1F98771F-5A62-4555-AE51-E7187B22AF67}" dt="2024-11-01T13:46:06.099" v="646" actId="20577"/>
        <pc:sldMkLst>
          <pc:docMk/>
          <pc:sldMk cId="3835329880" sldId="2113417740"/>
        </pc:sldMkLst>
      </pc:sldChg>
      <pc:sldChg chg="modNotes">
        <pc:chgData name="Seewald, Jeffrey S" userId="75d8a919-d11f-463a-8542-4e6022f4af08" providerId="ADAL" clId="{1F98771F-5A62-4555-AE51-E7187B22AF67}" dt="2024-11-01T13:46:06.104" v="650" actId="20577"/>
        <pc:sldMkLst>
          <pc:docMk/>
          <pc:sldMk cId="1296355176" sldId="2113417742"/>
        </pc:sldMkLst>
      </pc:sldChg>
      <pc:sldChg chg="modNotes">
        <pc:chgData name="Seewald, Jeffrey S" userId="75d8a919-d11f-463a-8542-4e6022f4af08" providerId="ADAL" clId="{1F98771F-5A62-4555-AE51-E7187B22AF67}" dt="2024-11-01T13:46:06.105" v="652" actId="20577"/>
        <pc:sldMkLst>
          <pc:docMk/>
          <pc:sldMk cId="2514526329" sldId="2113417743"/>
        </pc:sldMkLst>
      </pc:sldChg>
      <pc:sldChg chg="modNotes">
        <pc:chgData name="Seewald, Jeffrey S" userId="75d8a919-d11f-463a-8542-4e6022f4af08" providerId="ADAL" clId="{1F98771F-5A62-4555-AE51-E7187B22AF67}" dt="2024-11-01T13:46:06.018" v="572" actId="20577"/>
        <pc:sldMkLst>
          <pc:docMk/>
          <pc:sldMk cId="728226265" sldId="2113417744"/>
        </pc:sldMkLst>
      </pc:sldChg>
      <pc:sldChg chg="addSp delSp modSp mod modNotes">
        <pc:chgData name="Seewald, Jeffrey S" userId="75d8a919-d11f-463a-8542-4e6022f4af08" providerId="ADAL" clId="{1F98771F-5A62-4555-AE51-E7187B22AF67}" dt="2024-11-01T13:46:06.022" v="576" actId="20577"/>
        <pc:sldMkLst>
          <pc:docMk/>
          <pc:sldMk cId="170233103" sldId="2113417746"/>
        </pc:sldMkLst>
        <pc:spChg chg="add del mod">
          <ac:chgData name="Seewald, Jeffrey S" userId="75d8a919-d11f-463a-8542-4e6022f4af08" providerId="ADAL" clId="{1F98771F-5A62-4555-AE51-E7187B22AF67}" dt="2024-10-30T15:04:32.995" v="430" actId="478"/>
          <ac:spMkLst>
            <pc:docMk/>
            <pc:sldMk cId="170233103" sldId="2113417746"/>
            <ac:spMk id="4" creationId="{9279BA2D-5A1B-CCF8-418D-99C8D61EC093}"/>
          </ac:spMkLst>
        </pc:spChg>
        <pc:spChg chg="add mod">
          <ac:chgData name="Seewald, Jeffrey S" userId="75d8a919-d11f-463a-8542-4e6022f4af08" providerId="ADAL" clId="{1F98771F-5A62-4555-AE51-E7187B22AF67}" dt="2024-10-30T15:05:40.701" v="519" actId="692"/>
          <ac:spMkLst>
            <pc:docMk/>
            <pc:sldMk cId="170233103" sldId="2113417746"/>
            <ac:spMk id="5" creationId="{B4BCBC28-F711-1698-9C5B-9CBDDE57C861}"/>
          </ac:spMkLst>
        </pc:spChg>
      </pc:sldChg>
      <pc:sldChg chg="modNotes">
        <pc:chgData name="Seewald, Jeffrey S" userId="75d8a919-d11f-463a-8542-4e6022f4af08" providerId="ADAL" clId="{1F98771F-5A62-4555-AE51-E7187B22AF67}" dt="2024-11-01T13:46:06.115" v="662" actId="20577"/>
        <pc:sldMkLst>
          <pc:docMk/>
          <pc:sldMk cId="316272323" sldId="2113417747"/>
        </pc:sldMkLst>
      </pc:sldChg>
      <pc:sldChg chg="modNotes">
        <pc:chgData name="Seewald, Jeffrey S" userId="75d8a919-d11f-463a-8542-4e6022f4af08" providerId="ADAL" clId="{1F98771F-5A62-4555-AE51-E7187B22AF67}" dt="2024-11-01T13:46:06.066" v="616" actId="20577"/>
        <pc:sldMkLst>
          <pc:docMk/>
          <pc:sldMk cId="1883695765" sldId="2113417749"/>
        </pc:sldMkLst>
      </pc:sldChg>
      <pc:sldChg chg="modNotes">
        <pc:chgData name="Seewald, Jeffrey S" userId="75d8a919-d11f-463a-8542-4e6022f4af08" providerId="ADAL" clId="{1F98771F-5A62-4555-AE51-E7187B22AF67}" dt="2024-11-01T13:46:06.112" v="660" actId="20577"/>
        <pc:sldMkLst>
          <pc:docMk/>
          <pc:sldMk cId="1161082747" sldId="2113417750"/>
        </pc:sldMkLst>
      </pc:sldChg>
      <pc:sldChg chg="modNotes">
        <pc:chgData name="Seewald, Jeffrey S" userId="75d8a919-d11f-463a-8542-4e6022f4af08" providerId="ADAL" clId="{1F98771F-5A62-4555-AE51-E7187B22AF67}" dt="2024-11-01T13:46:06.115" v="663" actId="20577"/>
        <pc:sldMkLst>
          <pc:docMk/>
          <pc:sldMk cId="4058321769" sldId="2113417751"/>
        </pc:sldMkLst>
      </pc:sldChg>
      <pc:sldChg chg="modNotes">
        <pc:chgData name="Seewald, Jeffrey S" userId="75d8a919-d11f-463a-8542-4e6022f4af08" providerId="ADAL" clId="{1F98771F-5A62-4555-AE51-E7187B22AF67}" dt="2024-11-01T13:46:06.105" v="651" actId="20577"/>
        <pc:sldMkLst>
          <pc:docMk/>
          <pc:sldMk cId="620388726" sldId="2113417752"/>
        </pc:sldMkLst>
      </pc:sldChg>
      <pc:sldChg chg="modNotes">
        <pc:chgData name="Seewald, Jeffrey S" userId="75d8a919-d11f-463a-8542-4e6022f4af08" providerId="ADAL" clId="{1F98771F-5A62-4555-AE51-E7187B22AF67}" dt="2024-11-01T13:46:06.021" v="575" actId="20577"/>
        <pc:sldMkLst>
          <pc:docMk/>
          <pc:sldMk cId="385700985" sldId="2113417753"/>
        </pc:sldMkLst>
      </pc:sldChg>
      <pc:sldChg chg="modNotes">
        <pc:chgData name="Seewald, Jeffrey S" userId="75d8a919-d11f-463a-8542-4e6022f4af08" providerId="ADAL" clId="{1F98771F-5A62-4555-AE51-E7187B22AF67}" dt="2024-11-01T13:46:06.064" v="615" actId="20577"/>
        <pc:sldMkLst>
          <pc:docMk/>
          <pc:sldMk cId="3739849941" sldId="2113417754"/>
        </pc:sldMkLst>
      </pc:sldChg>
      <pc:sldChg chg="modNotes">
        <pc:chgData name="Seewald, Jeffrey S" userId="75d8a919-d11f-463a-8542-4e6022f4af08" providerId="ADAL" clId="{1F98771F-5A62-4555-AE51-E7187B22AF67}" dt="2024-11-01T13:46:06.107" v="654" actId="20577"/>
        <pc:sldMkLst>
          <pc:docMk/>
          <pc:sldMk cId="1968847230" sldId="2113417756"/>
        </pc:sldMkLst>
      </pc:sldChg>
      <pc:sldChg chg="modNotes">
        <pc:chgData name="Seewald, Jeffrey S" userId="75d8a919-d11f-463a-8542-4e6022f4af08" providerId="ADAL" clId="{1F98771F-5A62-4555-AE51-E7187B22AF67}" dt="2024-11-01T13:46:06.108" v="655" actId="20577"/>
        <pc:sldMkLst>
          <pc:docMk/>
          <pc:sldMk cId="2629365997" sldId="2113417757"/>
        </pc:sldMkLst>
      </pc:sldChg>
      <pc:sldChg chg="modNotes">
        <pc:chgData name="Seewald, Jeffrey S" userId="75d8a919-d11f-463a-8542-4e6022f4af08" providerId="ADAL" clId="{1F98771F-5A62-4555-AE51-E7187B22AF67}" dt="2024-11-01T13:46:06.071" v="621" actId="20577"/>
        <pc:sldMkLst>
          <pc:docMk/>
          <pc:sldMk cId="4080511959" sldId="2113417758"/>
        </pc:sldMkLst>
      </pc:sldChg>
      <pc:sldChg chg="modNotes">
        <pc:chgData name="Seewald, Jeffrey S" userId="75d8a919-d11f-463a-8542-4e6022f4af08" providerId="ADAL" clId="{1F98771F-5A62-4555-AE51-E7187B22AF67}" dt="2024-11-01T13:46:06.072" v="622" actId="20577"/>
        <pc:sldMkLst>
          <pc:docMk/>
          <pc:sldMk cId="4135663883" sldId="2113417760"/>
        </pc:sldMkLst>
      </pc:sldChg>
      <pc:sldChg chg="modNotes">
        <pc:chgData name="Seewald, Jeffrey S" userId="75d8a919-d11f-463a-8542-4e6022f4af08" providerId="ADAL" clId="{1F98771F-5A62-4555-AE51-E7187B22AF67}" dt="2024-11-01T13:46:06.073" v="624" actId="20577"/>
        <pc:sldMkLst>
          <pc:docMk/>
          <pc:sldMk cId="1251731524" sldId="2113417761"/>
        </pc:sldMkLst>
      </pc:sldChg>
      <pc:sldChg chg="modNotes">
        <pc:chgData name="Seewald, Jeffrey S" userId="75d8a919-d11f-463a-8542-4e6022f4af08" providerId="ADAL" clId="{1F98771F-5A62-4555-AE51-E7187B22AF67}" dt="2024-11-01T13:46:06.073" v="623" actId="20577"/>
        <pc:sldMkLst>
          <pc:docMk/>
          <pc:sldMk cId="3102605486" sldId="2113417762"/>
        </pc:sldMkLst>
      </pc:sldChg>
      <pc:sldChg chg="modNotes">
        <pc:chgData name="Seewald, Jeffrey S" userId="75d8a919-d11f-463a-8542-4e6022f4af08" providerId="ADAL" clId="{1F98771F-5A62-4555-AE51-E7187B22AF67}" dt="2024-11-01T13:46:06.091" v="639" actId="20577"/>
        <pc:sldMkLst>
          <pc:docMk/>
          <pc:sldMk cId="3552638697" sldId="2113417763"/>
        </pc:sldMkLst>
      </pc:sldChg>
      <pc:sldChg chg="modNotes">
        <pc:chgData name="Seewald, Jeffrey S" userId="75d8a919-d11f-463a-8542-4e6022f4af08" providerId="ADAL" clId="{1F98771F-5A62-4555-AE51-E7187B22AF67}" dt="2024-11-01T13:46:06.047" v="600" actId="20577"/>
        <pc:sldMkLst>
          <pc:docMk/>
          <pc:sldMk cId="1570617582" sldId="2113417765"/>
        </pc:sldMkLst>
      </pc:sldChg>
      <pc:sldChg chg="modNotes">
        <pc:chgData name="Seewald, Jeffrey S" userId="75d8a919-d11f-463a-8542-4e6022f4af08" providerId="ADAL" clId="{1F98771F-5A62-4555-AE51-E7187B22AF67}" dt="2024-11-01T13:46:06.048" v="601" actId="20577"/>
        <pc:sldMkLst>
          <pc:docMk/>
          <pc:sldMk cId="640405278" sldId="2113417766"/>
        </pc:sldMkLst>
      </pc:sldChg>
      <pc:sldChg chg="modNotes">
        <pc:chgData name="Seewald, Jeffrey S" userId="75d8a919-d11f-463a-8542-4e6022f4af08" providerId="ADAL" clId="{1F98771F-5A62-4555-AE51-E7187B22AF67}" dt="2024-11-01T13:46:06.095" v="643" actId="20577"/>
        <pc:sldMkLst>
          <pc:docMk/>
          <pc:sldMk cId="2907021352" sldId="2113417767"/>
        </pc:sldMkLst>
      </pc:sldChg>
      <pc:sldChg chg="modNotes">
        <pc:chgData name="Seewald, Jeffrey S" userId="75d8a919-d11f-463a-8542-4e6022f4af08" providerId="ADAL" clId="{1F98771F-5A62-4555-AE51-E7187B22AF67}" dt="2024-11-01T13:46:06.096" v="644" actId="20577"/>
        <pc:sldMkLst>
          <pc:docMk/>
          <pc:sldMk cId="498678117" sldId="2113417768"/>
        </pc:sldMkLst>
      </pc:sldChg>
      <pc:sldChg chg="modNotes">
        <pc:chgData name="Seewald, Jeffrey S" userId="75d8a919-d11f-463a-8542-4e6022f4af08" providerId="ADAL" clId="{1F98771F-5A62-4555-AE51-E7187B22AF67}" dt="2024-11-01T13:46:06.094" v="642" actId="20577"/>
        <pc:sldMkLst>
          <pc:docMk/>
          <pc:sldMk cId="1077402818" sldId="2113417769"/>
        </pc:sldMkLst>
      </pc:sldChg>
      <pc:sldChg chg="modNotes">
        <pc:chgData name="Seewald, Jeffrey S" userId="75d8a919-d11f-463a-8542-4e6022f4af08" providerId="ADAL" clId="{1F98771F-5A62-4555-AE51-E7187B22AF67}" dt="2024-11-01T13:46:06.100" v="647" actId="20577"/>
        <pc:sldMkLst>
          <pc:docMk/>
          <pc:sldMk cId="1593855094" sldId="2113417770"/>
        </pc:sldMkLst>
      </pc:sldChg>
      <pc:sldChg chg="addSp delSp modSp mod delAnim modNotes">
        <pc:chgData name="Seewald, Jeffrey S" userId="75d8a919-d11f-463a-8542-4e6022f4af08" providerId="ADAL" clId="{1F98771F-5A62-4555-AE51-E7187B22AF67}" dt="2024-11-01T13:46:06.031" v="584" actId="20577"/>
        <pc:sldMkLst>
          <pc:docMk/>
          <pc:sldMk cId="1878012088" sldId="2146850070"/>
        </pc:sldMkLst>
        <pc:spChg chg="del">
          <ac:chgData name="Seewald, Jeffrey S" userId="75d8a919-d11f-463a-8542-4e6022f4af08" providerId="ADAL" clId="{1F98771F-5A62-4555-AE51-E7187B22AF67}" dt="2024-09-30T17:05:04.650" v="99" actId="478"/>
          <ac:spMkLst>
            <pc:docMk/>
            <pc:sldMk cId="1878012088" sldId="2146850070"/>
            <ac:spMk id="7" creationId="{535B8853-E62E-405E-9923-DB05A6712B17}"/>
          </ac:spMkLst>
        </pc:spChg>
        <pc:spChg chg="del">
          <ac:chgData name="Seewald, Jeffrey S" userId="75d8a919-d11f-463a-8542-4e6022f4af08" providerId="ADAL" clId="{1F98771F-5A62-4555-AE51-E7187B22AF67}" dt="2024-09-30T17:05:07.268" v="100" actId="478"/>
          <ac:spMkLst>
            <pc:docMk/>
            <pc:sldMk cId="1878012088" sldId="2146850070"/>
            <ac:spMk id="10" creationId="{CF3A7211-9CCB-FD09-8870-2ADD741FE104}"/>
          </ac:spMkLst>
        </pc:spChg>
        <pc:picChg chg="add mod">
          <ac:chgData name="Seewald, Jeffrey S" userId="75d8a919-d11f-463a-8542-4e6022f4af08" providerId="ADAL" clId="{1F98771F-5A62-4555-AE51-E7187B22AF67}" dt="2024-09-30T16:49:45.266" v="27" actId="1076"/>
          <ac:picMkLst>
            <pc:docMk/>
            <pc:sldMk cId="1878012088" sldId="2146850070"/>
            <ac:picMk id="3" creationId="{C1BAAF27-753C-2048-444E-A916B5C3F218}"/>
          </ac:picMkLst>
        </pc:picChg>
        <pc:picChg chg="del">
          <ac:chgData name="Seewald, Jeffrey S" userId="75d8a919-d11f-463a-8542-4e6022f4af08" providerId="ADAL" clId="{1F98771F-5A62-4555-AE51-E7187B22AF67}" dt="2024-09-30T16:49:25.197" v="22" actId="478"/>
          <ac:picMkLst>
            <pc:docMk/>
            <pc:sldMk cId="1878012088" sldId="2146850070"/>
            <ac:picMk id="12" creationId="{B3FC81B0-CC8A-1B0F-8C5C-7459C2837170}"/>
          </ac:picMkLst>
        </pc:picChg>
      </pc:sldChg>
      <pc:sldChg chg="modSp new del mod">
        <pc:chgData name="Seewald, Jeffrey S" userId="75d8a919-d11f-463a-8542-4e6022f4af08" providerId="ADAL" clId="{1F98771F-5A62-4555-AE51-E7187B22AF67}" dt="2024-10-29T02:02:55.701" v="222" actId="47"/>
        <pc:sldMkLst>
          <pc:docMk/>
          <pc:sldMk cId="318325474" sldId="2146850071"/>
        </pc:sldMkLst>
        <pc:spChg chg="mod">
          <ac:chgData name="Seewald, Jeffrey S" userId="75d8a919-d11f-463a-8542-4e6022f4af08" providerId="ADAL" clId="{1F98771F-5A62-4555-AE51-E7187B22AF67}" dt="2024-09-30T16:52:49.345" v="71" actId="20577"/>
          <ac:spMkLst>
            <pc:docMk/>
            <pc:sldMk cId="318325474" sldId="2146850071"/>
            <ac:spMk id="3" creationId="{E19D685D-6461-F2DE-5EDB-C2D77B317E23}"/>
          </ac:spMkLst>
        </pc:spChg>
        <pc:spChg chg="mod">
          <ac:chgData name="Seewald, Jeffrey S" userId="75d8a919-d11f-463a-8542-4e6022f4af08" providerId="ADAL" clId="{1F98771F-5A62-4555-AE51-E7187B22AF67}" dt="2024-09-30T16:52:54.295" v="84" actId="20577"/>
          <ac:spMkLst>
            <pc:docMk/>
            <pc:sldMk cId="318325474" sldId="2146850071"/>
            <ac:spMk id="4" creationId="{426F3458-EA3F-FA09-C240-EC9450F5BF14}"/>
          </ac:spMkLst>
        </pc:spChg>
      </pc:sldChg>
      <pc:sldChg chg="addSp delSp modSp new del mod modNotes">
        <pc:chgData name="Seewald, Jeffrey S" userId="75d8a919-d11f-463a-8542-4e6022f4af08" providerId="ADAL" clId="{1F98771F-5A62-4555-AE51-E7187B22AF67}" dt="2024-11-01T13:47:29.697" v="668" actId="2696"/>
        <pc:sldMkLst>
          <pc:docMk/>
          <pc:sldMk cId="4238579555" sldId="2146850072"/>
        </pc:sldMkLst>
        <pc:spChg chg="mod">
          <ac:chgData name="Seewald, Jeffrey S" userId="75d8a919-d11f-463a-8542-4e6022f4af08" providerId="ADAL" clId="{1F98771F-5A62-4555-AE51-E7187B22AF67}" dt="2024-10-30T18:56:43.949" v="567" actId="20577"/>
          <ac:spMkLst>
            <pc:docMk/>
            <pc:sldMk cId="4238579555" sldId="2146850072"/>
            <ac:spMk id="2" creationId="{EE8DAEA6-C0AB-F3A0-A13F-A3FE84D9CC60}"/>
          </ac:spMkLst>
        </pc:spChg>
        <pc:spChg chg="del mod">
          <ac:chgData name="Seewald, Jeffrey S" userId="75d8a919-d11f-463a-8542-4e6022f4af08" providerId="ADAL" clId="{1F98771F-5A62-4555-AE51-E7187B22AF67}" dt="2024-10-30T18:50:18.365" v="520" actId="478"/>
          <ac:spMkLst>
            <pc:docMk/>
            <pc:sldMk cId="4238579555" sldId="2146850072"/>
            <ac:spMk id="3" creationId="{32991D1F-023F-B038-CAED-D63DDF881D69}"/>
          </ac:spMkLst>
        </pc:spChg>
        <pc:spChg chg="add del mod">
          <ac:chgData name="Seewald, Jeffrey S" userId="75d8a919-d11f-463a-8542-4e6022f4af08" providerId="ADAL" clId="{1F98771F-5A62-4555-AE51-E7187B22AF67}" dt="2024-10-30T18:50:21.630" v="521" actId="478"/>
          <ac:spMkLst>
            <pc:docMk/>
            <pc:sldMk cId="4238579555" sldId="2146850072"/>
            <ac:spMk id="6" creationId="{A97FC39E-83E2-2380-2BF0-9E02BD17505A}"/>
          </ac:spMkLst>
        </pc:spChg>
        <pc:picChg chg="add mod">
          <ac:chgData name="Seewald, Jeffrey S" userId="75d8a919-d11f-463a-8542-4e6022f4af08" providerId="ADAL" clId="{1F98771F-5A62-4555-AE51-E7187B22AF67}" dt="2024-10-30T18:56:33.210" v="542" actId="1076"/>
          <ac:picMkLst>
            <pc:docMk/>
            <pc:sldMk cId="4238579555" sldId="2146850072"/>
            <ac:picMk id="7" creationId="{31F9D331-A84A-EDB3-7002-F2A214DC2445}"/>
          </ac:picMkLst>
        </pc:picChg>
        <pc:picChg chg="add mod">
          <ac:chgData name="Seewald, Jeffrey S" userId="75d8a919-d11f-463a-8542-4e6022f4af08" providerId="ADAL" clId="{1F98771F-5A62-4555-AE51-E7187B22AF67}" dt="2024-10-30T18:56:21.437" v="538" actId="1076"/>
          <ac:picMkLst>
            <pc:docMk/>
            <pc:sldMk cId="4238579555" sldId="2146850072"/>
            <ac:picMk id="9" creationId="{0129DB52-BD68-7EE3-C90B-B302DA5EF158}"/>
          </ac:picMkLst>
        </pc:picChg>
        <pc:picChg chg="add mod">
          <ac:chgData name="Seewald, Jeffrey S" userId="75d8a919-d11f-463a-8542-4e6022f4af08" providerId="ADAL" clId="{1F98771F-5A62-4555-AE51-E7187B22AF67}" dt="2024-10-30T18:56:30.751" v="541" actId="1076"/>
          <ac:picMkLst>
            <pc:docMk/>
            <pc:sldMk cId="4238579555" sldId="2146850072"/>
            <ac:picMk id="11" creationId="{AEE23650-0BF1-AD67-2FEC-7DFBB0464B0B}"/>
          </ac:picMkLst>
        </pc:picChg>
      </pc:sldChg>
      <pc:sldChg chg="addSp delSp modSp new mod modClrScheme chgLayout modNotes">
        <pc:chgData name="Seewald, Jeffrey S" userId="75d8a919-d11f-463a-8542-4e6022f4af08" providerId="ADAL" clId="{1F98771F-5A62-4555-AE51-E7187B22AF67}" dt="2024-11-01T13:46:06.035" v="588" actId="20577"/>
        <pc:sldMkLst>
          <pc:docMk/>
          <pc:sldMk cId="1278211525" sldId="2146850073"/>
        </pc:sldMkLst>
        <pc:spChg chg="mod ord">
          <ac:chgData name="Seewald, Jeffrey S" userId="75d8a919-d11f-463a-8542-4e6022f4af08" providerId="ADAL" clId="{1F98771F-5A62-4555-AE51-E7187B22AF67}" dt="2024-09-30T17:06:55.661" v="132" actId="700"/>
          <ac:spMkLst>
            <pc:docMk/>
            <pc:sldMk cId="1278211525" sldId="2146850073"/>
            <ac:spMk id="2" creationId="{045825AB-F7A5-002A-D345-6F17784CEF49}"/>
          </ac:spMkLst>
        </pc:spChg>
        <pc:spChg chg="del mod ord">
          <ac:chgData name="Seewald, Jeffrey S" userId="75d8a919-d11f-463a-8542-4e6022f4af08" providerId="ADAL" clId="{1F98771F-5A62-4555-AE51-E7187B22AF67}" dt="2024-09-30T17:06:55.661" v="132" actId="700"/>
          <ac:spMkLst>
            <pc:docMk/>
            <pc:sldMk cId="1278211525" sldId="2146850073"/>
            <ac:spMk id="3" creationId="{82A9B41C-6F4D-EA5D-5E16-F67EA8354682}"/>
          </ac:spMkLst>
        </pc:spChg>
        <pc:spChg chg="mod ord">
          <ac:chgData name="Seewald, Jeffrey S" userId="75d8a919-d11f-463a-8542-4e6022f4af08" providerId="ADAL" clId="{1F98771F-5A62-4555-AE51-E7187B22AF67}" dt="2024-09-30T17:06:55.661" v="132" actId="700"/>
          <ac:spMkLst>
            <pc:docMk/>
            <pc:sldMk cId="1278211525" sldId="2146850073"/>
            <ac:spMk id="4" creationId="{56041FDC-5CAC-401B-640F-8FA6E482273C}"/>
          </ac:spMkLst>
        </pc:spChg>
        <pc:spChg chg="add mod ord">
          <ac:chgData name="Seewald, Jeffrey S" userId="75d8a919-d11f-463a-8542-4e6022f4af08" providerId="ADAL" clId="{1F98771F-5A62-4555-AE51-E7187B22AF67}" dt="2024-10-29T02:19:57.231" v="369" actId="20577"/>
          <ac:spMkLst>
            <pc:docMk/>
            <pc:sldMk cId="1278211525" sldId="2146850073"/>
            <ac:spMk id="5" creationId="{B34E1F96-4D3D-F0E5-676D-8CE02098EA5F}"/>
          </ac:spMkLst>
        </pc:spChg>
        <pc:spChg chg="add del mod ord">
          <ac:chgData name="Seewald, Jeffrey S" userId="75d8a919-d11f-463a-8542-4e6022f4af08" providerId="ADAL" clId="{1F98771F-5A62-4555-AE51-E7187B22AF67}" dt="2024-10-29T02:19:31.339" v="282" actId="478"/>
          <ac:spMkLst>
            <pc:docMk/>
            <pc:sldMk cId="1278211525" sldId="2146850073"/>
            <ac:spMk id="6" creationId="{EA687708-1A91-11E0-2C54-1A764E8C90AA}"/>
          </ac:spMkLst>
        </pc:spChg>
        <pc:spChg chg="add del mod">
          <ac:chgData name="Seewald, Jeffrey S" userId="75d8a919-d11f-463a-8542-4e6022f4af08" providerId="ADAL" clId="{1F98771F-5A62-4555-AE51-E7187B22AF67}" dt="2024-10-29T02:19:39.753" v="283" actId="478"/>
          <ac:spMkLst>
            <pc:docMk/>
            <pc:sldMk cId="1278211525" sldId="2146850073"/>
            <ac:spMk id="14" creationId="{65EDFD4C-8FEA-4712-7913-237844C4E7A9}"/>
          </ac:spMkLst>
        </pc:spChg>
        <pc:picChg chg="add mod">
          <ac:chgData name="Seewald, Jeffrey S" userId="75d8a919-d11f-463a-8542-4e6022f4af08" providerId="ADAL" clId="{1F98771F-5A62-4555-AE51-E7187B22AF67}" dt="2024-10-29T02:12:48.232" v="256" actId="14100"/>
          <ac:picMkLst>
            <pc:docMk/>
            <pc:sldMk cId="1278211525" sldId="2146850073"/>
            <ac:picMk id="3" creationId="{12B63BFF-46AD-11EE-250B-62E164306689}"/>
          </ac:picMkLst>
        </pc:picChg>
        <pc:picChg chg="add mod">
          <ac:chgData name="Seewald, Jeffrey S" userId="75d8a919-d11f-463a-8542-4e6022f4af08" providerId="ADAL" clId="{1F98771F-5A62-4555-AE51-E7187B22AF67}" dt="2024-10-29T02:13:18.353" v="260" actId="14100"/>
          <ac:picMkLst>
            <pc:docMk/>
            <pc:sldMk cId="1278211525" sldId="2146850073"/>
            <ac:picMk id="7" creationId="{BD67EA0E-072A-6B09-2A04-36F5E4C92CFB}"/>
          </ac:picMkLst>
        </pc:picChg>
        <pc:picChg chg="add del mod">
          <ac:chgData name="Seewald, Jeffrey S" userId="75d8a919-d11f-463a-8542-4e6022f4af08" providerId="ADAL" clId="{1F98771F-5A62-4555-AE51-E7187B22AF67}" dt="2024-10-29T02:14:24.883" v="265" actId="478"/>
          <ac:picMkLst>
            <pc:docMk/>
            <pc:sldMk cId="1278211525" sldId="2146850073"/>
            <ac:picMk id="8" creationId="{36483B59-5A08-B777-E8B9-AD9CD3FEA22B}"/>
          </ac:picMkLst>
        </pc:picChg>
        <pc:picChg chg="add mod">
          <ac:chgData name="Seewald, Jeffrey S" userId="75d8a919-d11f-463a-8542-4e6022f4af08" providerId="ADAL" clId="{1F98771F-5A62-4555-AE51-E7187B22AF67}" dt="2024-10-29T02:14:29.701" v="267" actId="1076"/>
          <ac:picMkLst>
            <pc:docMk/>
            <pc:sldMk cId="1278211525" sldId="2146850073"/>
            <ac:picMk id="9" creationId="{39C6069D-68FA-7347-EDA4-024F7850C1B5}"/>
          </ac:picMkLst>
        </pc:picChg>
        <pc:picChg chg="add mod">
          <ac:chgData name="Seewald, Jeffrey S" userId="75d8a919-d11f-463a-8542-4e6022f4af08" providerId="ADAL" clId="{1F98771F-5A62-4555-AE51-E7187B22AF67}" dt="2024-10-29T02:15:24.188" v="274" actId="1076"/>
          <ac:picMkLst>
            <pc:docMk/>
            <pc:sldMk cId="1278211525" sldId="2146850073"/>
            <ac:picMk id="10" creationId="{771E4A08-92CB-0E52-2BA9-AF69B637D355}"/>
          </ac:picMkLst>
        </pc:picChg>
        <pc:picChg chg="add mod">
          <ac:chgData name="Seewald, Jeffrey S" userId="75d8a919-d11f-463a-8542-4e6022f4af08" providerId="ADAL" clId="{1F98771F-5A62-4555-AE51-E7187B22AF67}" dt="2024-10-29T02:16:14.005" v="276" actId="1076"/>
          <ac:picMkLst>
            <pc:docMk/>
            <pc:sldMk cId="1278211525" sldId="2146850073"/>
            <ac:picMk id="11" creationId="{6D86F0AD-7DAE-8B91-8F67-A71C0237580C}"/>
          </ac:picMkLst>
        </pc:picChg>
        <pc:picChg chg="add mod">
          <ac:chgData name="Seewald, Jeffrey S" userId="75d8a919-d11f-463a-8542-4e6022f4af08" providerId="ADAL" clId="{1F98771F-5A62-4555-AE51-E7187B22AF67}" dt="2024-10-29T02:19:27.111" v="281" actId="1076"/>
          <ac:picMkLst>
            <pc:docMk/>
            <pc:sldMk cId="1278211525" sldId="2146850073"/>
            <ac:picMk id="12" creationId="{63F6699F-91EC-D693-4CC3-853F82FD3482}"/>
          </ac:picMkLst>
        </pc:picChg>
      </pc:sldChg>
      <pc:sldChg chg="add">
        <pc:chgData name="Seewald, Jeffrey S" userId="75d8a919-d11f-463a-8542-4e6022f4af08" providerId="ADAL" clId="{1F98771F-5A62-4555-AE51-E7187B22AF67}" dt="2024-11-01T13:48:15.848" v="669"/>
        <pc:sldMkLst>
          <pc:docMk/>
          <pc:sldMk cId="2749640400" sldId="2146850108"/>
        </pc:sldMkLst>
      </pc:sldChg>
      <pc:sldChg chg="modSp mod modNotes">
        <pc:chgData name="Seewald, Jeffrey S" userId="75d8a919-d11f-463a-8542-4e6022f4af08" providerId="ADAL" clId="{1F98771F-5A62-4555-AE51-E7187B22AF67}" dt="2024-11-01T13:46:06.017" v="571" actId="20577"/>
        <pc:sldMkLst>
          <pc:docMk/>
          <pc:sldMk cId="1500610235" sldId="2146850117"/>
        </pc:sldMkLst>
        <pc:spChg chg="mod">
          <ac:chgData name="Seewald, Jeffrey S" userId="75d8a919-d11f-463a-8542-4e6022f4af08" providerId="ADAL" clId="{1F98771F-5A62-4555-AE51-E7187B22AF67}" dt="2024-10-28T19:28:03.854" v="221" actId="20577"/>
          <ac:spMkLst>
            <pc:docMk/>
            <pc:sldMk cId="1500610235" sldId="2146850117"/>
            <ac:spMk id="5" creationId="{1D7F7C41-388E-6436-073E-21E70106BEE9}"/>
          </ac:spMkLst>
        </pc:spChg>
      </pc:sldChg>
      <pc:sldChg chg="addSp delSp modSp new mod modNotes">
        <pc:chgData name="Seewald, Jeffrey S" userId="75d8a919-d11f-463a-8542-4e6022f4af08" providerId="ADAL" clId="{1F98771F-5A62-4555-AE51-E7187B22AF67}" dt="2024-11-01T13:46:06.026" v="579" actId="20577"/>
        <pc:sldMkLst>
          <pc:docMk/>
          <pc:sldMk cId="89660008" sldId="2146850118"/>
        </pc:sldMkLst>
        <pc:spChg chg="mod">
          <ac:chgData name="Seewald, Jeffrey S" userId="75d8a919-d11f-463a-8542-4e6022f4af08" providerId="ADAL" clId="{1F98771F-5A62-4555-AE51-E7187B22AF67}" dt="2024-10-29T02:06:06.187" v="227" actId="20577"/>
          <ac:spMkLst>
            <pc:docMk/>
            <pc:sldMk cId="89660008" sldId="2146850118"/>
            <ac:spMk id="2" creationId="{B0122517-1D77-E39A-3CA0-0E8226262627}"/>
          </ac:spMkLst>
        </pc:spChg>
        <pc:spChg chg="add del mod">
          <ac:chgData name="Seewald, Jeffrey S" userId="75d8a919-d11f-463a-8542-4e6022f4af08" providerId="ADAL" clId="{1F98771F-5A62-4555-AE51-E7187B22AF67}" dt="2024-10-30T14:33:52.409" v="372" actId="14100"/>
          <ac:spMkLst>
            <pc:docMk/>
            <pc:sldMk cId="89660008" sldId="2146850118"/>
            <ac:spMk id="3" creationId="{2F5ED491-65E4-0527-5A4A-132FB6DEF718}"/>
          </ac:spMkLst>
        </pc:spChg>
        <pc:spChg chg="add del mod">
          <ac:chgData name="Seewald, Jeffrey S" userId="75d8a919-d11f-463a-8542-4e6022f4af08" providerId="ADAL" clId="{1F98771F-5A62-4555-AE51-E7187B22AF67}" dt="2024-10-29T02:06:19.085" v="229"/>
          <ac:spMkLst>
            <pc:docMk/>
            <pc:sldMk cId="89660008" sldId="2146850118"/>
            <ac:spMk id="5" creationId="{7727BB14-4AC5-E6E8-3F22-703F5B06C664}"/>
          </ac:spMkLst>
        </pc:spChg>
        <pc:picChg chg="add mod">
          <ac:chgData name="Seewald, Jeffrey S" userId="75d8a919-d11f-463a-8542-4e6022f4af08" providerId="ADAL" clId="{1F98771F-5A62-4555-AE51-E7187B22AF67}" dt="2024-10-30T14:33:59.926" v="375" actId="1076"/>
          <ac:picMkLst>
            <pc:docMk/>
            <pc:sldMk cId="89660008" sldId="2146850118"/>
            <ac:picMk id="5" creationId="{E6C7A90B-E98B-8F39-4288-D742531E74E5}"/>
          </ac:picMkLst>
        </pc:picChg>
      </pc:sldChg>
      <pc:sldChg chg="addSp delSp modSp add mod modNotes">
        <pc:chgData name="Seewald, Jeffrey S" userId="75d8a919-d11f-463a-8542-4e6022f4af08" providerId="ADAL" clId="{1F98771F-5A62-4555-AE51-E7187B22AF67}" dt="2024-11-01T13:46:06.038" v="591" actId="20577"/>
        <pc:sldMkLst>
          <pc:docMk/>
          <pc:sldMk cId="4223175865" sldId="2146850119"/>
        </pc:sldMkLst>
        <pc:spChg chg="mod">
          <ac:chgData name="Seewald, Jeffrey S" userId="75d8a919-d11f-463a-8542-4e6022f4af08" providerId="ADAL" clId="{1F98771F-5A62-4555-AE51-E7187B22AF67}" dt="2024-10-30T14:34:15.607" v="378" actId="14100"/>
          <ac:spMkLst>
            <pc:docMk/>
            <pc:sldMk cId="4223175865" sldId="2146850119"/>
            <ac:spMk id="3" creationId="{2F5ED491-65E4-0527-5A4A-132FB6DEF718}"/>
          </ac:spMkLst>
        </pc:spChg>
        <pc:spChg chg="add del">
          <ac:chgData name="Seewald, Jeffrey S" userId="75d8a919-d11f-463a-8542-4e6022f4af08" providerId="ADAL" clId="{1F98771F-5A62-4555-AE51-E7187B22AF67}" dt="2024-10-29T02:07:10.121" v="235"/>
          <ac:spMkLst>
            <pc:docMk/>
            <pc:sldMk cId="4223175865" sldId="2146850119"/>
            <ac:spMk id="5" creationId="{86B1546D-30B5-63CE-E35C-8CAB61E4AE63}"/>
          </ac:spMkLst>
        </pc:spChg>
        <pc:picChg chg="add mod">
          <ac:chgData name="Seewald, Jeffrey S" userId="75d8a919-d11f-463a-8542-4e6022f4af08" providerId="ADAL" clId="{1F98771F-5A62-4555-AE51-E7187B22AF67}" dt="2024-10-30T14:34:16.462" v="379"/>
          <ac:picMkLst>
            <pc:docMk/>
            <pc:sldMk cId="4223175865" sldId="2146850119"/>
            <ac:picMk id="5" creationId="{C7D884D5-B95D-9A33-C115-2EBD11BFF323}"/>
          </ac:picMkLst>
        </pc:picChg>
      </pc:sldChg>
      <pc:sldChg chg="addSp modSp mod ord modNotes">
        <pc:chgData name="Seewald, Jeffrey S" userId="75d8a919-d11f-463a-8542-4e6022f4af08" providerId="ADAL" clId="{1F98771F-5A62-4555-AE51-E7187B22AF67}" dt="2024-11-01T13:46:06.036" v="589" actId="20577"/>
        <pc:sldMkLst>
          <pc:docMk/>
          <pc:sldMk cId="1748230437" sldId="2146850120"/>
        </pc:sldMkLst>
        <pc:spChg chg="mod">
          <ac:chgData name="Seewald, Jeffrey S" userId="75d8a919-d11f-463a-8542-4e6022f4af08" providerId="ADAL" clId="{1F98771F-5A62-4555-AE51-E7187B22AF67}" dt="2024-10-30T14:34:08.062" v="376" actId="14100"/>
          <ac:spMkLst>
            <pc:docMk/>
            <pc:sldMk cId="1748230437" sldId="2146850120"/>
            <ac:spMk id="3" creationId="{2F5ED491-65E4-0527-5A4A-132FB6DEF718}"/>
          </ac:spMkLst>
        </pc:spChg>
        <pc:picChg chg="add mod">
          <ac:chgData name="Seewald, Jeffrey S" userId="75d8a919-d11f-463a-8542-4e6022f4af08" providerId="ADAL" clId="{1F98771F-5A62-4555-AE51-E7187B22AF67}" dt="2024-10-30T14:34:09.193" v="377"/>
          <ac:picMkLst>
            <pc:docMk/>
            <pc:sldMk cId="1748230437" sldId="2146850120"/>
            <ac:picMk id="5" creationId="{27575631-200D-0CB0-0C7D-CBA20D699FCD}"/>
          </ac:picMkLst>
        </pc:picChg>
      </pc:sldChg>
      <pc:sldChg chg="addSp delSp modSp add mod modAnim modNotes">
        <pc:chgData name="Seewald, Jeffrey S" userId="75d8a919-d11f-463a-8542-4e6022f4af08" providerId="ADAL" clId="{1F98771F-5A62-4555-AE51-E7187B22AF67}" dt="2024-11-01T13:46:06.060" v="611" actId="20577"/>
        <pc:sldMkLst>
          <pc:docMk/>
          <pc:sldMk cId="1982757656" sldId="2146850121"/>
        </pc:sldMkLst>
        <pc:spChg chg="mod">
          <ac:chgData name="Seewald, Jeffrey S" userId="75d8a919-d11f-463a-8542-4e6022f4af08" providerId="ADAL" clId="{1F98771F-5A62-4555-AE51-E7187B22AF67}" dt="2024-10-30T15:00:56.739" v="427" actId="20577"/>
          <ac:spMkLst>
            <pc:docMk/>
            <pc:sldMk cId="1982757656" sldId="2146850121"/>
            <ac:spMk id="3" creationId="{7CD7D4D1-3267-3DFA-D1BC-942390584914}"/>
          </ac:spMkLst>
        </pc:spChg>
        <pc:spChg chg="del">
          <ac:chgData name="Seewald, Jeffrey S" userId="75d8a919-d11f-463a-8542-4e6022f4af08" providerId="ADAL" clId="{1F98771F-5A62-4555-AE51-E7187B22AF67}" dt="2024-10-30T14:56:30.472" v="384" actId="478"/>
          <ac:spMkLst>
            <pc:docMk/>
            <pc:sldMk cId="1982757656" sldId="2146850121"/>
            <ac:spMk id="4" creationId="{275BBCF8-1272-CEFE-D123-FC05B9BE0EB4}"/>
          </ac:spMkLst>
        </pc:spChg>
        <pc:spChg chg="add del mod">
          <ac:chgData name="Seewald, Jeffrey S" userId="75d8a919-d11f-463a-8542-4e6022f4af08" providerId="ADAL" clId="{1F98771F-5A62-4555-AE51-E7187B22AF67}" dt="2024-10-30T14:56:32.138" v="385" actId="478"/>
          <ac:spMkLst>
            <pc:docMk/>
            <pc:sldMk cId="1982757656" sldId="2146850121"/>
            <ac:spMk id="7" creationId="{018600CE-8F1A-AEF9-9801-B7B8C05001D2}"/>
          </ac:spMkLst>
        </pc:spChg>
        <pc:spChg chg="del">
          <ac:chgData name="Seewald, Jeffrey S" userId="75d8a919-d11f-463a-8542-4e6022f4af08" providerId="ADAL" clId="{1F98771F-5A62-4555-AE51-E7187B22AF67}" dt="2024-10-30T15:00:47.222" v="415" actId="478"/>
          <ac:spMkLst>
            <pc:docMk/>
            <pc:sldMk cId="1982757656" sldId="2146850121"/>
            <ac:spMk id="8" creationId="{A4AD2093-D672-570B-1ECB-5B138C0A2FCF}"/>
          </ac:spMkLst>
        </pc:spChg>
        <pc:spChg chg="del">
          <ac:chgData name="Seewald, Jeffrey S" userId="75d8a919-d11f-463a-8542-4e6022f4af08" providerId="ADAL" clId="{1F98771F-5A62-4555-AE51-E7187B22AF67}" dt="2024-10-30T14:56:25.861" v="382" actId="478"/>
          <ac:spMkLst>
            <pc:docMk/>
            <pc:sldMk cId="1982757656" sldId="2146850121"/>
            <ac:spMk id="11" creationId="{BDE8527F-C229-6099-074F-39A9120647C1}"/>
          </ac:spMkLst>
        </pc:spChg>
        <pc:spChg chg="del">
          <ac:chgData name="Seewald, Jeffrey S" userId="75d8a919-d11f-463a-8542-4e6022f4af08" providerId="ADAL" clId="{1F98771F-5A62-4555-AE51-E7187B22AF67}" dt="2024-10-30T14:56:34.163" v="386" actId="478"/>
          <ac:spMkLst>
            <pc:docMk/>
            <pc:sldMk cId="1982757656" sldId="2146850121"/>
            <ac:spMk id="12" creationId="{90EA55F9-C9F2-5EA6-BD2A-65B55FD03DE5}"/>
          </ac:spMkLst>
        </pc:spChg>
        <pc:spChg chg="del">
          <ac:chgData name="Seewald, Jeffrey S" userId="75d8a919-d11f-463a-8542-4e6022f4af08" providerId="ADAL" clId="{1F98771F-5A62-4555-AE51-E7187B22AF67}" dt="2024-10-30T14:58:53.992" v="414" actId="478"/>
          <ac:spMkLst>
            <pc:docMk/>
            <pc:sldMk cId="1982757656" sldId="2146850121"/>
            <ac:spMk id="13" creationId="{85DABD2D-46A3-FAB2-E245-892D810FF674}"/>
          </ac:spMkLst>
        </pc:spChg>
        <pc:spChg chg="add mod">
          <ac:chgData name="Seewald, Jeffrey S" userId="75d8a919-d11f-463a-8542-4e6022f4af08" providerId="ADAL" clId="{1F98771F-5A62-4555-AE51-E7187B22AF67}" dt="2024-10-30T14:58:28.474" v="413" actId="692"/>
          <ac:spMkLst>
            <pc:docMk/>
            <pc:sldMk cId="1982757656" sldId="2146850121"/>
            <ac:spMk id="14" creationId="{1BA0A59C-D65D-C10C-7500-B8E390DE33F8}"/>
          </ac:spMkLst>
        </pc:spChg>
        <pc:picChg chg="add mod">
          <ac:chgData name="Seewald, Jeffrey S" userId="75d8a919-d11f-463a-8542-4e6022f4af08" providerId="ADAL" clId="{1F98771F-5A62-4555-AE51-E7187B22AF67}" dt="2024-10-30T14:56:45.299" v="388" actId="1076"/>
          <ac:picMkLst>
            <pc:docMk/>
            <pc:sldMk cId="1982757656" sldId="2146850121"/>
            <ac:picMk id="10" creationId="{FDC48ADA-D357-4B6C-38E1-69E4B6DB88BF}"/>
          </ac:picMkLst>
        </pc:picChg>
        <pc:picChg chg="del">
          <ac:chgData name="Seewald, Jeffrey S" userId="75d8a919-d11f-463a-8542-4e6022f4af08" providerId="ADAL" clId="{1F98771F-5A62-4555-AE51-E7187B22AF67}" dt="2024-10-30T14:56:27.842" v="383" actId="478"/>
          <ac:picMkLst>
            <pc:docMk/>
            <pc:sldMk cId="1982757656" sldId="2146850121"/>
            <ac:picMk id="18" creationId="{0244B64A-6E89-7C54-BB42-FEDBE7277214}"/>
          </ac:picMkLst>
        </pc:picChg>
        <pc:picChg chg="del">
          <ac:chgData name="Seewald, Jeffrey S" userId="75d8a919-d11f-463a-8542-4e6022f4af08" providerId="ADAL" clId="{1F98771F-5A62-4555-AE51-E7187B22AF67}" dt="2024-10-30T14:56:22.131" v="381" actId="478"/>
          <ac:picMkLst>
            <pc:docMk/>
            <pc:sldMk cId="1982757656" sldId="2146850121"/>
            <ac:picMk id="20" creationId="{E7F612CC-E08B-AAA0-706C-06EEFEE58397}"/>
          </ac:picMkLst>
        </pc:picChg>
      </pc:sldChg>
      <pc:sldChg chg="add del">
        <pc:chgData name="Seewald, Jeffrey S" userId="75d8a919-d11f-463a-8542-4e6022f4af08" providerId="ADAL" clId="{1F98771F-5A62-4555-AE51-E7187B22AF67}" dt="2024-10-29T02:08:57.715" v="252" actId="47"/>
        <pc:sldMkLst>
          <pc:docMk/>
          <pc:sldMk cId="2926921677" sldId="214685012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618-C141-86AF-1B5D98B396F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618-C141-86AF-1B5D98B396F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618-C141-86AF-1B5D98B396F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618-C141-86AF-1B5D98B396F9}"/>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2418-E14B-9F10-A1E9930209E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273AF8-9B70-494F-BE8B-9662CEAACEEF}" type="doc">
      <dgm:prSet loTypeId="urn:microsoft.com/office/officeart/2005/8/layout/chevron1" loCatId="process" qsTypeId="urn:microsoft.com/office/officeart/2005/8/quickstyle/simple4" qsCatId="simple" csTypeId="urn:microsoft.com/office/officeart/2005/8/colors/accent1_2" csCatId="accent1" phldr="1"/>
      <dgm:spPr/>
    </dgm:pt>
    <dgm:pt modelId="{DB26E651-D332-45B5-96E3-C149B576626A}">
      <dgm:prSet phldrT="[Text]" custT="1"/>
      <dgm:spPr/>
      <dgm:t>
        <a:bodyPr/>
        <a:lstStyle/>
        <a:p>
          <a:r>
            <a:rPr lang="en-US" sz="1400" b="1" dirty="0"/>
            <a:t>2001</a:t>
          </a:r>
        </a:p>
      </dgm:t>
    </dgm:pt>
    <dgm:pt modelId="{FA9AB827-5332-4EB4-9CDB-10AC6E066E4E}" type="parTrans" cxnId="{BD13689C-9D60-4A4E-B33D-46CDB44F48B5}">
      <dgm:prSet/>
      <dgm:spPr/>
      <dgm:t>
        <a:bodyPr/>
        <a:lstStyle/>
        <a:p>
          <a:endParaRPr lang="en-US" sz="1200" b="1"/>
        </a:p>
      </dgm:t>
    </dgm:pt>
    <dgm:pt modelId="{D5079725-0222-48C4-8816-A58277FE1B64}" type="sibTrans" cxnId="{BD13689C-9D60-4A4E-B33D-46CDB44F48B5}">
      <dgm:prSet/>
      <dgm:spPr/>
      <dgm:t>
        <a:bodyPr/>
        <a:lstStyle/>
        <a:p>
          <a:endParaRPr lang="en-US" sz="1200" b="1"/>
        </a:p>
      </dgm:t>
    </dgm:pt>
    <dgm:pt modelId="{28E0B156-7316-4543-81E5-733AABCB7EFB}">
      <dgm:prSet phldrT="[Text]" custT="1"/>
      <dgm:spPr/>
      <dgm:t>
        <a:bodyPr/>
        <a:lstStyle/>
        <a:p>
          <a:r>
            <a:rPr lang="en-US" sz="1400" b="1" dirty="0"/>
            <a:t>2007</a:t>
          </a:r>
        </a:p>
      </dgm:t>
    </dgm:pt>
    <dgm:pt modelId="{78319DFA-D816-4B28-93EC-7D98C8A54960}" type="parTrans" cxnId="{3D3E029C-2610-441F-933A-645FCBF6D59A}">
      <dgm:prSet/>
      <dgm:spPr/>
      <dgm:t>
        <a:bodyPr/>
        <a:lstStyle/>
        <a:p>
          <a:endParaRPr lang="en-US" sz="1200" b="1"/>
        </a:p>
      </dgm:t>
    </dgm:pt>
    <dgm:pt modelId="{01F4FBC1-602D-4A37-A7D4-8F814D28AA3D}" type="sibTrans" cxnId="{3D3E029C-2610-441F-933A-645FCBF6D59A}">
      <dgm:prSet/>
      <dgm:spPr/>
      <dgm:t>
        <a:bodyPr/>
        <a:lstStyle/>
        <a:p>
          <a:endParaRPr lang="en-US" sz="1200" b="1"/>
        </a:p>
      </dgm:t>
    </dgm:pt>
    <dgm:pt modelId="{F0505B6D-81A5-4FC3-9BFB-4BBB8F3103A4}">
      <dgm:prSet phldrT="[Text]" custT="1"/>
      <dgm:spPr/>
      <dgm:t>
        <a:bodyPr/>
        <a:lstStyle/>
        <a:p>
          <a:r>
            <a:rPr lang="en-US" sz="1400" b="1" dirty="0"/>
            <a:t>2010</a:t>
          </a:r>
        </a:p>
      </dgm:t>
    </dgm:pt>
    <dgm:pt modelId="{A807D6A2-16EF-4F05-84C1-31D95C1BB4BF}" type="parTrans" cxnId="{6CCD78D5-0EFD-43A0-ADDF-1A29E74A60CB}">
      <dgm:prSet/>
      <dgm:spPr/>
      <dgm:t>
        <a:bodyPr/>
        <a:lstStyle/>
        <a:p>
          <a:endParaRPr lang="en-US" sz="1200" b="1"/>
        </a:p>
      </dgm:t>
    </dgm:pt>
    <dgm:pt modelId="{0E6B195A-0A5D-43C0-A2BE-62E4FFED5414}" type="sibTrans" cxnId="{6CCD78D5-0EFD-43A0-ADDF-1A29E74A60CB}">
      <dgm:prSet/>
      <dgm:spPr/>
      <dgm:t>
        <a:bodyPr/>
        <a:lstStyle/>
        <a:p>
          <a:endParaRPr lang="en-US" sz="1200" b="1"/>
        </a:p>
      </dgm:t>
    </dgm:pt>
    <dgm:pt modelId="{F6C2E4DF-A3D8-4466-ADDF-52B6D92B93E5}">
      <dgm:prSet phldrT="[Text]" custT="1"/>
      <dgm:spPr/>
      <dgm:t>
        <a:bodyPr/>
        <a:lstStyle/>
        <a:p>
          <a:r>
            <a:rPr lang="en-US" sz="1400" b="1" dirty="0"/>
            <a:t>2016</a:t>
          </a:r>
        </a:p>
      </dgm:t>
    </dgm:pt>
    <dgm:pt modelId="{2CC6AFDD-7436-4BA3-93A2-C77CC4F17783}" type="parTrans" cxnId="{5E4EA8F1-7C32-4288-A8BF-310977C524B5}">
      <dgm:prSet/>
      <dgm:spPr/>
      <dgm:t>
        <a:bodyPr/>
        <a:lstStyle/>
        <a:p>
          <a:endParaRPr lang="en-US" sz="1200" b="1"/>
        </a:p>
      </dgm:t>
    </dgm:pt>
    <dgm:pt modelId="{D08AE112-D73F-4376-ADE4-18614409FFA7}" type="sibTrans" cxnId="{5E4EA8F1-7C32-4288-A8BF-310977C524B5}">
      <dgm:prSet/>
      <dgm:spPr/>
      <dgm:t>
        <a:bodyPr/>
        <a:lstStyle/>
        <a:p>
          <a:endParaRPr lang="en-US" sz="1200" b="1"/>
        </a:p>
      </dgm:t>
    </dgm:pt>
    <dgm:pt modelId="{75DF8819-62C6-4E7F-8A2E-ECA261CBCC66}">
      <dgm:prSet phldrT="[Text]" custT="1"/>
      <dgm:spPr/>
      <dgm:t>
        <a:bodyPr/>
        <a:lstStyle/>
        <a:p>
          <a:r>
            <a:rPr lang="en-US" sz="1400" b="1" dirty="0"/>
            <a:t>2019</a:t>
          </a:r>
        </a:p>
      </dgm:t>
    </dgm:pt>
    <dgm:pt modelId="{CBBFA9FE-9F52-4002-A352-9BF574F17E87}" type="parTrans" cxnId="{CFB9860A-7606-4142-8542-B2EC7CCE7CFB}">
      <dgm:prSet/>
      <dgm:spPr/>
      <dgm:t>
        <a:bodyPr/>
        <a:lstStyle/>
        <a:p>
          <a:endParaRPr lang="en-US" sz="1200" b="1"/>
        </a:p>
      </dgm:t>
    </dgm:pt>
    <dgm:pt modelId="{447FF8C8-1E6C-40E7-803C-4EB566964283}" type="sibTrans" cxnId="{CFB9860A-7606-4142-8542-B2EC7CCE7CFB}">
      <dgm:prSet/>
      <dgm:spPr/>
      <dgm:t>
        <a:bodyPr/>
        <a:lstStyle/>
        <a:p>
          <a:endParaRPr lang="en-US" sz="1200" b="1"/>
        </a:p>
      </dgm:t>
    </dgm:pt>
    <dgm:pt modelId="{76C14A1E-0AB0-456B-BB0E-E606998AB617}">
      <dgm:prSet phldrT="[Text]" custT="1"/>
      <dgm:spPr/>
      <dgm:t>
        <a:bodyPr/>
        <a:lstStyle/>
        <a:p>
          <a:r>
            <a:rPr lang="en-US" sz="1400" b="1" dirty="0"/>
            <a:t>2022</a:t>
          </a:r>
        </a:p>
      </dgm:t>
    </dgm:pt>
    <dgm:pt modelId="{FC86FFAC-64BE-42BF-8231-F68EA72FF981}" type="parTrans" cxnId="{0E11DEE4-01BA-4D13-8255-E3A5CEDD8714}">
      <dgm:prSet/>
      <dgm:spPr/>
      <dgm:t>
        <a:bodyPr/>
        <a:lstStyle/>
        <a:p>
          <a:endParaRPr lang="en-US" sz="1200" b="1"/>
        </a:p>
      </dgm:t>
    </dgm:pt>
    <dgm:pt modelId="{161B407E-50EB-4C41-B081-AD0E33532493}" type="sibTrans" cxnId="{0E11DEE4-01BA-4D13-8255-E3A5CEDD8714}">
      <dgm:prSet/>
      <dgm:spPr/>
      <dgm:t>
        <a:bodyPr/>
        <a:lstStyle/>
        <a:p>
          <a:endParaRPr lang="en-US" sz="1200" b="1"/>
        </a:p>
      </dgm:t>
    </dgm:pt>
    <dgm:pt modelId="{E7952502-2958-4178-9622-3B1734E22558}">
      <dgm:prSet phldrT="[Text]" custT="1"/>
      <dgm:spPr/>
      <dgm:t>
        <a:bodyPr/>
        <a:lstStyle/>
        <a:p>
          <a:r>
            <a:rPr lang="en-US" sz="1400" b="1"/>
            <a:t>2004</a:t>
          </a:r>
          <a:endParaRPr lang="en-US" sz="1400" b="1" dirty="0"/>
        </a:p>
      </dgm:t>
    </dgm:pt>
    <dgm:pt modelId="{6ACBA3BF-EFF2-47D8-B449-19AA9BA8D127}" type="parTrans" cxnId="{53EE4F92-93BA-4CDF-80B1-9C4B9E1A2A5C}">
      <dgm:prSet/>
      <dgm:spPr/>
    </dgm:pt>
    <dgm:pt modelId="{C415F9BE-6D32-442F-81CA-717291EB09DD}" type="sibTrans" cxnId="{53EE4F92-93BA-4CDF-80B1-9C4B9E1A2A5C}">
      <dgm:prSet/>
      <dgm:spPr/>
    </dgm:pt>
    <dgm:pt modelId="{11D9D326-B6A3-48C0-BF2B-BAFAC49874E0}" type="pres">
      <dgm:prSet presAssocID="{C9273AF8-9B70-494F-BE8B-9662CEAACEEF}" presName="Name0" presStyleCnt="0">
        <dgm:presLayoutVars>
          <dgm:dir/>
          <dgm:animLvl val="lvl"/>
          <dgm:resizeHandles val="exact"/>
        </dgm:presLayoutVars>
      </dgm:prSet>
      <dgm:spPr/>
    </dgm:pt>
    <dgm:pt modelId="{C8D45B0D-0FA2-4E18-A322-3696078F0C67}" type="pres">
      <dgm:prSet presAssocID="{DB26E651-D332-45B5-96E3-C149B576626A}" presName="parTxOnly" presStyleLbl="node1" presStyleIdx="0" presStyleCnt="7">
        <dgm:presLayoutVars>
          <dgm:chMax val="0"/>
          <dgm:chPref val="0"/>
          <dgm:bulletEnabled val="1"/>
        </dgm:presLayoutVars>
      </dgm:prSet>
      <dgm:spPr/>
    </dgm:pt>
    <dgm:pt modelId="{9271D5CD-BBEA-4EA2-BFAA-0C65441A6A1B}" type="pres">
      <dgm:prSet presAssocID="{D5079725-0222-48C4-8816-A58277FE1B64}" presName="parTxOnlySpace" presStyleCnt="0"/>
      <dgm:spPr/>
    </dgm:pt>
    <dgm:pt modelId="{AEA59E49-E57D-4D81-8489-1F064EBEB3F5}" type="pres">
      <dgm:prSet presAssocID="{E7952502-2958-4178-9622-3B1734E22558}" presName="parTxOnly" presStyleLbl="node1" presStyleIdx="1" presStyleCnt="7">
        <dgm:presLayoutVars>
          <dgm:chMax val="0"/>
          <dgm:chPref val="0"/>
          <dgm:bulletEnabled val="1"/>
        </dgm:presLayoutVars>
      </dgm:prSet>
      <dgm:spPr/>
    </dgm:pt>
    <dgm:pt modelId="{B8880ACC-9DB0-4506-8950-83719561627C}" type="pres">
      <dgm:prSet presAssocID="{C415F9BE-6D32-442F-81CA-717291EB09DD}" presName="parTxOnlySpace" presStyleCnt="0"/>
      <dgm:spPr/>
    </dgm:pt>
    <dgm:pt modelId="{D6C4D6B5-DF7C-43EC-AFCB-27C00D35010C}" type="pres">
      <dgm:prSet presAssocID="{28E0B156-7316-4543-81E5-733AABCB7EFB}" presName="parTxOnly" presStyleLbl="node1" presStyleIdx="2" presStyleCnt="7">
        <dgm:presLayoutVars>
          <dgm:chMax val="0"/>
          <dgm:chPref val="0"/>
          <dgm:bulletEnabled val="1"/>
        </dgm:presLayoutVars>
      </dgm:prSet>
      <dgm:spPr/>
    </dgm:pt>
    <dgm:pt modelId="{73AC51C0-7D37-4068-BCEC-46E4881D92A3}" type="pres">
      <dgm:prSet presAssocID="{01F4FBC1-602D-4A37-A7D4-8F814D28AA3D}" presName="parTxOnlySpace" presStyleCnt="0"/>
      <dgm:spPr/>
    </dgm:pt>
    <dgm:pt modelId="{509E8ACE-CD0A-479B-8EC9-C597AC5A4A0D}" type="pres">
      <dgm:prSet presAssocID="{F0505B6D-81A5-4FC3-9BFB-4BBB8F3103A4}" presName="parTxOnly" presStyleLbl="node1" presStyleIdx="3" presStyleCnt="7">
        <dgm:presLayoutVars>
          <dgm:chMax val="0"/>
          <dgm:chPref val="0"/>
          <dgm:bulletEnabled val="1"/>
        </dgm:presLayoutVars>
      </dgm:prSet>
      <dgm:spPr/>
    </dgm:pt>
    <dgm:pt modelId="{C617D588-0904-4AB7-91D9-7C04D7146B98}" type="pres">
      <dgm:prSet presAssocID="{0E6B195A-0A5D-43C0-A2BE-62E4FFED5414}" presName="parTxOnlySpace" presStyleCnt="0"/>
      <dgm:spPr/>
    </dgm:pt>
    <dgm:pt modelId="{7984241A-60FF-4EB0-B237-A197A7AB6DC8}" type="pres">
      <dgm:prSet presAssocID="{F6C2E4DF-A3D8-4466-ADDF-52B6D92B93E5}" presName="parTxOnly" presStyleLbl="node1" presStyleIdx="4" presStyleCnt="7">
        <dgm:presLayoutVars>
          <dgm:chMax val="0"/>
          <dgm:chPref val="0"/>
          <dgm:bulletEnabled val="1"/>
        </dgm:presLayoutVars>
      </dgm:prSet>
      <dgm:spPr/>
    </dgm:pt>
    <dgm:pt modelId="{56AAB855-D050-4A00-B169-C61F982D021A}" type="pres">
      <dgm:prSet presAssocID="{D08AE112-D73F-4376-ADE4-18614409FFA7}" presName="parTxOnlySpace" presStyleCnt="0"/>
      <dgm:spPr/>
    </dgm:pt>
    <dgm:pt modelId="{D584FB8B-AF88-4E4D-804B-5F7E80DCE6A5}" type="pres">
      <dgm:prSet presAssocID="{75DF8819-62C6-4E7F-8A2E-ECA261CBCC66}" presName="parTxOnly" presStyleLbl="node1" presStyleIdx="5" presStyleCnt="7">
        <dgm:presLayoutVars>
          <dgm:chMax val="0"/>
          <dgm:chPref val="0"/>
          <dgm:bulletEnabled val="1"/>
        </dgm:presLayoutVars>
      </dgm:prSet>
      <dgm:spPr/>
    </dgm:pt>
    <dgm:pt modelId="{7AD0D34D-17DD-4FB0-B6EC-1925EE6998C3}" type="pres">
      <dgm:prSet presAssocID="{447FF8C8-1E6C-40E7-803C-4EB566964283}" presName="parTxOnlySpace" presStyleCnt="0"/>
      <dgm:spPr/>
    </dgm:pt>
    <dgm:pt modelId="{1715AC90-EE46-4D2F-8556-D06395B4E9B5}" type="pres">
      <dgm:prSet presAssocID="{76C14A1E-0AB0-456B-BB0E-E606998AB617}" presName="parTxOnly" presStyleLbl="node1" presStyleIdx="6" presStyleCnt="7">
        <dgm:presLayoutVars>
          <dgm:chMax val="0"/>
          <dgm:chPref val="0"/>
          <dgm:bulletEnabled val="1"/>
        </dgm:presLayoutVars>
      </dgm:prSet>
      <dgm:spPr/>
    </dgm:pt>
  </dgm:ptLst>
  <dgm:cxnLst>
    <dgm:cxn modelId="{068FF707-D506-4284-9D37-B6081C8FBC54}" type="presOf" srcId="{75DF8819-62C6-4E7F-8A2E-ECA261CBCC66}" destId="{D584FB8B-AF88-4E4D-804B-5F7E80DCE6A5}" srcOrd="0" destOrd="0" presId="urn:microsoft.com/office/officeart/2005/8/layout/chevron1"/>
    <dgm:cxn modelId="{CFB9860A-7606-4142-8542-B2EC7CCE7CFB}" srcId="{C9273AF8-9B70-494F-BE8B-9662CEAACEEF}" destId="{75DF8819-62C6-4E7F-8A2E-ECA261CBCC66}" srcOrd="5" destOrd="0" parTransId="{CBBFA9FE-9F52-4002-A352-9BF574F17E87}" sibTransId="{447FF8C8-1E6C-40E7-803C-4EB566964283}"/>
    <dgm:cxn modelId="{D7F4F524-6CD4-4A49-BBE0-1DA247432332}" type="presOf" srcId="{E7952502-2958-4178-9622-3B1734E22558}" destId="{AEA59E49-E57D-4D81-8489-1F064EBEB3F5}" srcOrd="0" destOrd="0" presId="urn:microsoft.com/office/officeart/2005/8/layout/chevron1"/>
    <dgm:cxn modelId="{70E91239-E543-4DBC-8E09-B8728668C5FE}" type="presOf" srcId="{F6C2E4DF-A3D8-4466-ADDF-52B6D92B93E5}" destId="{7984241A-60FF-4EB0-B237-A197A7AB6DC8}" srcOrd="0" destOrd="0" presId="urn:microsoft.com/office/officeart/2005/8/layout/chevron1"/>
    <dgm:cxn modelId="{F16EDA7C-7F78-47BA-AEC7-3A897D6F829E}" type="presOf" srcId="{DB26E651-D332-45B5-96E3-C149B576626A}" destId="{C8D45B0D-0FA2-4E18-A322-3696078F0C67}" srcOrd="0" destOrd="0" presId="urn:microsoft.com/office/officeart/2005/8/layout/chevron1"/>
    <dgm:cxn modelId="{DDF1F181-0DB8-44F8-B36B-09D0B56A0BFA}" type="presOf" srcId="{28E0B156-7316-4543-81E5-733AABCB7EFB}" destId="{D6C4D6B5-DF7C-43EC-AFCB-27C00D35010C}" srcOrd="0" destOrd="0" presId="urn:microsoft.com/office/officeart/2005/8/layout/chevron1"/>
    <dgm:cxn modelId="{53EE4F92-93BA-4CDF-80B1-9C4B9E1A2A5C}" srcId="{C9273AF8-9B70-494F-BE8B-9662CEAACEEF}" destId="{E7952502-2958-4178-9622-3B1734E22558}" srcOrd="1" destOrd="0" parTransId="{6ACBA3BF-EFF2-47D8-B449-19AA9BA8D127}" sibTransId="{C415F9BE-6D32-442F-81CA-717291EB09DD}"/>
    <dgm:cxn modelId="{DDBAEB97-795F-4CF1-864F-5436FCE4ABB2}" type="presOf" srcId="{F0505B6D-81A5-4FC3-9BFB-4BBB8F3103A4}" destId="{509E8ACE-CD0A-479B-8EC9-C597AC5A4A0D}" srcOrd="0" destOrd="0" presId="urn:microsoft.com/office/officeart/2005/8/layout/chevron1"/>
    <dgm:cxn modelId="{3D3E029C-2610-441F-933A-645FCBF6D59A}" srcId="{C9273AF8-9B70-494F-BE8B-9662CEAACEEF}" destId="{28E0B156-7316-4543-81E5-733AABCB7EFB}" srcOrd="2" destOrd="0" parTransId="{78319DFA-D816-4B28-93EC-7D98C8A54960}" sibTransId="{01F4FBC1-602D-4A37-A7D4-8F814D28AA3D}"/>
    <dgm:cxn modelId="{BD13689C-9D60-4A4E-B33D-46CDB44F48B5}" srcId="{C9273AF8-9B70-494F-BE8B-9662CEAACEEF}" destId="{DB26E651-D332-45B5-96E3-C149B576626A}" srcOrd="0" destOrd="0" parTransId="{FA9AB827-5332-4EB4-9CDB-10AC6E066E4E}" sibTransId="{D5079725-0222-48C4-8816-A58277FE1B64}"/>
    <dgm:cxn modelId="{7494EAA5-F2EE-4F56-8B39-5DAFD9AD554D}" type="presOf" srcId="{C9273AF8-9B70-494F-BE8B-9662CEAACEEF}" destId="{11D9D326-B6A3-48C0-BF2B-BAFAC49874E0}" srcOrd="0" destOrd="0" presId="urn:microsoft.com/office/officeart/2005/8/layout/chevron1"/>
    <dgm:cxn modelId="{98827ED4-5819-4AE2-BFF4-17C5CA111ED8}" type="presOf" srcId="{76C14A1E-0AB0-456B-BB0E-E606998AB617}" destId="{1715AC90-EE46-4D2F-8556-D06395B4E9B5}" srcOrd="0" destOrd="0" presId="urn:microsoft.com/office/officeart/2005/8/layout/chevron1"/>
    <dgm:cxn modelId="{6CCD78D5-0EFD-43A0-ADDF-1A29E74A60CB}" srcId="{C9273AF8-9B70-494F-BE8B-9662CEAACEEF}" destId="{F0505B6D-81A5-4FC3-9BFB-4BBB8F3103A4}" srcOrd="3" destOrd="0" parTransId="{A807D6A2-16EF-4F05-84C1-31D95C1BB4BF}" sibTransId="{0E6B195A-0A5D-43C0-A2BE-62E4FFED5414}"/>
    <dgm:cxn modelId="{0E11DEE4-01BA-4D13-8255-E3A5CEDD8714}" srcId="{C9273AF8-9B70-494F-BE8B-9662CEAACEEF}" destId="{76C14A1E-0AB0-456B-BB0E-E606998AB617}" srcOrd="6" destOrd="0" parTransId="{FC86FFAC-64BE-42BF-8231-F68EA72FF981}" sibTransId="{161B407E-50EB-4C41-B081-AD0E33532493}"/>
    <dgm:cxn modelId="{5E4EA8F1-7C32-4288-A8BF-310977C524B5}" srcId="{C9273AF8-9B70-494F-BE8B-9662CEAACEEF}" destId="{F6C2E4DF-A3D8-4466-ADDF-52B6D92B93E5}" srcOrd="4" destOrd="0" parTransId="{2CC6AFDD-7436-4BA3-93A2-C77CC4F17783}" sibTransId="{D08AE112-D73F-4376-ADE4-18614409FFA7}"/>
    <dgm:cxn modelId="{AC0B9D77-1A97-4707-8517-C3DAE8B7BDA2}" type="presParOf" srcId="{11D9D326-B6A3-48C0-BF2B-BAFAC49874E0}" destId="{C8D45B0D-0FA2-4E18-A322-3696078F0C67}" srcOrd="0" destOrd="0" presId="urn:microsoft.com/office/officeart/2005/8/layout/chevron1"/>
    <dgm:cxn modelId="{F95CFD81-8C3B-47A3-B4E2-82978876230D}" type="presParOf" srcId="{11D9D326-B6A3-48C0-BF2B-BAFAC49874E0}" destId="{9271D5CD-BBEA-4EA2-BFAA-0C65441A6A1B}" srcOrd="1" destOrd="0" presId="urn:microsoft.com/office/officeart/2005/8/layout/chevron1"/>
    <dgm:cxn modelId="{81E1CCD4-B267-430E-80EA-CDDD0B169AFB}" type="presParOf" srcId="{11D9D326-B6A3-48C0-BF2B-BAFAC49874E0}" destId="{AEA59E49-E57D-4D81-8489-1F064EBEB3F5}" srcOrd="2" destOrd="0" presId="urn:microsoft.com/office/officeart/2005/8/layout/chevron1"/>
    <dgm:cxn modelId="{7968DEDE-A637-4199-A780-35C73DE3B660}" type="presParOf" srcId="{11D9D326-B6A3-48C0-BF2B-BAFAC49874E0}" destId="{B8880ACC-9DB0-4506-8950-83719561627C}" srcOrd="3" destOrd="0" presId="urn:microsoft.com/office/officeart/2005/8/layout/chevron1"/>
    <dgm:cxn modelId="{2A94A42A-728D-453D-B1AC-A0E345F32836}" type="presParOf" srcId="{11D9D326-B6A3-48C0-BF2B-BAFAC49874E0}" destId="{D6C4D6B5-DF7C-43EC-AFCB-27C00D35010C}" srcOrd="4" destOrd="0" presId="urn:microsoft.com/office/officeart/2005/8/layout/chevron1"/>
    <dgm:cxn modelId="{136901E4-A8AD-4DB5-BA01-C50A00DF6120}" type="presParOf" srcId="{11D9D326-B6A3-48C0-BF2B-BAFAC49874E0}" destId="{73AC51C0-7D37-4068-BCEC-46E4881D92A3}" srcOrd="5" destOrd="0" presId="urn:microsoft.com/office/officeart/2005/8/layout/chevron1"/>
    <dgm:cxn modelId="{0A01A028-9554-4652-9248-34E4337257F1}" type="presParOf" srcId="{11D9D326-B6A3-48C0-BF2B-BAFAC49874E0}" destId="{509E8ACE-CD0A-479B-8EC9-C597AC5A4A0D}" srcOrd="6" destOrd="0" presId="urn:microsoft.com/office/officeart/2005/8/layout/chevron1"/>
    <dgm:cxn modelId="{AA5FEDD2-7F75-465C-B56E-884A714B2DC3}" type="presParOf" srcId="{11D9D326-B6A3-48C0-BF2B-BAFAC49874E0}" destId="{C617D588-0904-4AB7-91D9-7C04D7146B98}" srcOrd="7" destOrd="0" presId="urn:microsoft.com/office/officeart/2005/8/layout/chevron1"/>
    <dgm:cxn modelId="{60AEAB52-3642-4CD3-A0A3-C7D76A933A4D}" type="presParOf" srcId="{11D9D326-B6A3-48C0-BF2B-BAFAC49874E0}" destId="{7984241A-60FF-4EB0-B237-A197A7AB6DC8}" srcOrd="8" destOrd="0" presId="urn:microsoft.com/office/officeart/2005/8/layout/chevron1"/>
    <dgm:cxn modelId="{A9945766-582A-44C9-A2DD-C62D71A08F17}" type="presParOf" srcId="{11D9D326-B6A3-48C0-BF2B-BAFAC49874E0}" destId="{56AAB855-D050-4A00-B169-C61F982D021A}" srcOrd="9" destOrd="0" presId="urn:microsoft.com/office/officeart/2005/8/layout/chevron1"/>
    <dgm:cxn modelId="{1AA773DE-E926-442E-A110-6EE4B78216B0}" type="presParOf" srcId="{11D9D326-B6A3-48C0-BF2B-BAFAC49874E0}" destId="{D584FB8B-AF88-4E4D-804B-5F7E80DCE6A5}" srcOrd="10" destOrd="0" presId="urn:microsoft.com/office/officeart/2005/8/layout/chevron1"/>
    <dgm:cxn modelId="{D0B18EC1-1F0F-4656-9BA3-0BB866CC762B}" type="presParOf" srcId="{11D9D326-B6A3-48C0-BF2B-BAFAC49874E0}" destId="{7AD0D34D-17DD-4FB0-B6EC-1925EE6998C3}" srcOrd="11" destOrd="0" presId="urn:microsoft.com/office/officeart/2005/8/layout/chevron1"/>
    <dgm:cxn modelId="{E1EB4B0F-0968-4A8B-B2C1-9D53132D8562}" type="presParOf" srcId="{11D9D326-B6A3-48C0-BF2B-BAFAC49874E0}" destId="{1715AC90-EE46-4D2F-8556-D06395B4E9B5}"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273AF8-9B70-494F-BE8B-9662CEAACEEF}" type="doc">
      <dgm:prSet loTypeId="urn:microsoft.com/office/officeart/2005/8/layout/chevron1" loCatId="process" qsTypeId="urn:microsoft.com/office/officeart/2005/8/quickstyle/simple4" qsCatId="simple" csTypeId="urn:microsoft.com/office/officeart/2005/8/colors/accent1_2" csCatId="accent1" phldr="1"/>
      <dgm:spPr/>
    </dgm:pt>
    <dgm:pt modelId="{DB26E651-D332-45B5-96E3-C149B576626A}">
      <dgm:prSet phldrT="[Text]" custT="1"/>
      <dgm:spPr/>
      <dgm:t>
        <a:bodyPr/>
        <a:lstStyle/>
        <a:p>
          <a:r>
            <a:rPr lang="en-US" sz="1400" b="1" dirty="0"/>
            <a:t>1980</a:t>
          </a:r>
        </a:p>
      </dgm:t>
    </dgm:pt>
    <dgm:pt modelId="{FA9AB827-5332-4EB4-9CDB-10AC6E066E4E}" type="parTrans" cxnId="{BD13689C-9D60-4A4E-B33D-46CDB44F48B5}">
      <dgm:prSet/>
      <dgm:spPr/>
      <dgm:t>
        <a:bodyPr/>
        <a:lstStyle/>
        <a:p>
          <a:endParaRPr lang="en-US" sz="1200" b="1"/>
        </a:p>
      </dgm:t>
    </dgm:pt>
    <dgm:pt modelId="{D5079725-0222-48C4-8816-A58277FE1B64}" type="sibTrans" cxnId="{BD13689C-9D60-4A4E-B33D-46CDB44F48B5}">
      <dgm:prSet/>
      <dgm:spPr/>
      <dgm:t>
        <a:bodyPr/>
        <a:lstStyle/>
        <a:p>
          <a:endParaRPr lang="en-US" sz="1200" b="1"/>
        </a:p>
      </dgm:t>
    </dgm:pt>
    <dgm:pt modelId="{28E0B156-7316-4543-81E5-733AABCB7EFB}">
      <dgm:prSet phldrT="[Text]" custT="1"/>
      <dgm:spPr/>
      <dgm:t>
        <a:bodyPr/>
        <a:lstStyle/>
        <a:p>
          <a:r>
            <a:rPr lang="en-US" sz="1400" b="1" dirty="0"/>
            <a:t>1989</a:t>
          </a:r>
        </a:p>
      </dgm:t>
    </dgm:pt>
    <dgm:pt modelId="{78319DFA-D816-4B28-93EC-7D98C8A54960}" type="parTrans" cxnId="{3D3E029C-2610-441F-933A-645FCBF6D59A}">
      <dgm:prSet/>
      <dgm:spPr/>
      <dgm:t>
        <a:bodyPr/>
        <a:lstStyle/>
        <a:p>
          <a:endParaRPr lang="en-US" sz="1200" b="1"/>
        </a:p>
      </dgm:t>
    </dgm:pt>
    <dgm:pt modelId="{01F4FBC1-602D-4A37-A7D4-8F814D28AA3D}" type="sibTrans" cxnId="{3D3E029C-2610-441F-933A-645FCBF6D59A}">
      <dgm:prSet/>
      <dgm:spPr/>
      <dgm:t>
        <a:bodyPr/>
        <a:lstStyle/>
        <a:p>
          <a:endParaRPr lang="en-US" sz="1200" b="1"/>
        </a:p>
      </dgm:t>
    </dgm:pt>
    <dgm:pt modelId="{F0505B6D-81A5-4FC3-9BFB-4BBB8F3103A4}">
      <dgm:prSet phldrT="[Text]" custT="1"/>
      <dgm:spPr/>
      <dgm:t>
        <a:bodyPr/>
        <a:lstStyle/>
        <a:p>
          <a:r>
            <a:rPr lang="en-US" sz="1400" b="1" dirty="0"/>
            <a:t>1999</a:t>
          </a:r>
        </a:p>
      </dgm:t>
    </dgm:pt>
    <dgm:pt modelId="{A807D6A2-16EF-4F05-84C1-31D95C1BB4BF}" type="parTrans" cxnId="{6CCD78D5-0EFD-43A0-ADDF-1A29E74A60CB}">
      <dgm:prSet/>
      <dgm:spPr/>
      <dgm:t>
        <a:bodyPr/>
        <a:lstStyle/>
        <a:p>
          <a:endParaRPr lang="en-US" sz="1200" b="1"/>
        </a:p>
      </dgm:t>
    </dgm:pt>
    <dgm:pt modelId="{0E6B195A-0A5D-43C0-A2BE-62E4FFED5414}" type="sibTrans" cxnId="{6CCD78D5-0EFD-43A0-ADDF-1A29E74A60CB}">
      <dgm:prSet/>
      <dgm:spPr/>
      <dgm:t>
        <a:bodyPr/>
        <a:lstStyle/>
        <a:p>
          <a:endParaRPr lang="en-US" sz="1200" b="1"/>
        </a:p>
      </dgm:t>
    </dgm:pt>
    <dgm:pt modelId="{11D9D326-B6A3-48C0-BF2B-BAFAC49874E0}" type="pres">
      <dgm:prSet presAssocID="{C9273AF8-9B70-494F-BE8B-9662CEAACEEF}" presName="Name0" presStyleCnt="0">
        <dgm:presLayoutVars>
          <dgm:dir/>
          <dgm:animLvl val="lvl"/>
          <dgm:resizeHandles val="exact"/>
        </dgm:presLayoutVars>
      </dgm:prSet>
      <dgm:spPr/>
    </dgm:pt>
    <dgm:pt modelId="{C8D45B0D-0FA2-4E18-A322-3696078F0C67}" type="pres">
      <dgm:prSet presAssocID="{DB26E651-D332-45B5-96E3-C149B576626A}" presName="parTxOnly" presStyleLbl="node1" presStyleIdx="0" presStyleCnt="3">
        <dgm:presLayoutVars>
          <dgm:chMax val="0"/>
          <dgm:chPref val="0"/>
          <dgm:bulletEnabled val="1"/>
        </dgm:presLayoutVars>
      </dgm:prSet>
      <dgm:spPr/>
    </dgm:pt>
    <dgm:pt modelId="{9271D5CD-BBEA-4EA2-BFAA-0C65441A6A1B}" type="pres">
      <dgm:prSet presAssocID="{D5079725-0222-48C4-8816-A58277FE1B64}" presName="parTxOnlySpace" presStyleCnt="0"/>
      <dgm:spPr/>
    </dgm:pt>
    <dgm:pt modelId="{D6C4D6B5-DF7C-43EC-AFCB-27C00D35010C}" type="pres">
      <dgm:prSet presAssocID="{28E0B156-7316-4543-81E5-733AABCB7EFB}" presName="parTxOnly" presStyleLbl="node1" presStyleIdx="1" presStyleCnt="3">
        <dgm:presLayoutVars>
          <dgm:chMax val="0"/>
          <dgm:chPref val="0"/>
          <dgm:bulletEnabled val="1"/>
        </dgm:presLayoutVars>
      </dgm:prSet>
      <dgm:spPr/>
    </dgm:pt>
    <dgm:pt modelId="{73AC51C0-7D37-4068-BCEC-46E4881D92A3}" type="pres">
      <dgm:prSet presAssocID="{01F4FBC1-602D-4A37-A7D4-8F814D28AA3D}" presName="parTxOnlySpace" presStyleCnt="0"/>
      <dgm:spPr/>
    </dgm:pt>
    <dgm:pt modelId="{509E8ACE-CD0A-479B-8EC9-C597AC5A4A0D}" type="pres">
      <dgm:prSet presAssocID="{F0505B6D-81A5-4FC3-9BFB-4BBB8F3103A4}" presName="parTxOnly" presStyleLbl="node1" presStyleIdx="2" presStyleCnt="3">
        <dgm:presLayoutVars>
          <dgm:chMax val="0"/>
          <dgm:chPref val="0"/>
          <dgm:bulletEnabled val="1"/>
        </dgm:presLayoutVars>
      </dgm:prSet>
      <dgm:spPr/>
    </dgm:pt>
  </dgm:ptLst>
  <dgm:cxnLst>
    <dgm:cxn modelId="{F16EDA7C-7F78-47BA-AEC7-3A897D6F829E}" type="presOf" srcId="{DB26E651-D332-45B5-96E3-C149B576626A}" destId="{C8D45B0D-0FA2-4E18-A322-3696078F0C67}" srcOrd="0" destOrd="0" presId="urn:microsoft.com/office/officeart/2005/8/layout/chevron1"/>
    <dgm:cxn modelId="{DDF1F181-0DB8-44F8-B36B-09D0B56A0BFA}" type="presOf" srcId="{28E0B156-7316-4543-81E5-733AABCB7EFB}" destId="{D6C4D6B5-DF7C-43EC-AFCB-27C00D35010C}" srcOrd="0" destOrd="0" presId="urn:microsoft.com/office/officeart/2005/8/layout/chevron1"/>
    <dgm:cxn modelId="{DDBAEB97-795F-4CF1-864F-5436FCE4ABB2}" type="presOf" srcId="{F0505B6D-81A5-4FC3-9BFB-4BBB8F3103A4}" destId="{509E8ACE-CD0A-479B-8EC9-C597AC5A4A0D}" srcOrd="0" destOrd="0" presId="urn:microsoft.com/office/officeart/2005/8/layout/chevron1"/>
    <dgm:cxn modelId="{3D3E029C-2610-441F-933A-645FCBF6D59A}" srcId="{C9273AF8-9B70-494F-BE8B-9662CEAACEEF}" destId="{28E0B156-7316-4543-81E5-733AABCB7EFB}" srcOrd="1" destOrd="0" parTransId="{78319DFA-D816-4B28-93EC-7D98C8A54960}" sibTransId="{01F4FBC1-602D-4A37-A7D4-8F814D28AA3D}"/>
    <dgm:cxn modelId="{BD13689C-9D60-4A4E-B33D-46CDB44F48B5}" srcId="{C9273AF8-9B70-494F-BE8B-9662CEAACEEF}" destId="{DB26E651-D332-45B5-96E3-C149B576626A}" srcOrd="0" destOrd="0" parTransId="{FA9AB827-5332-4EB4-9CDB-10AC6E066E4E}" sibTransId="{D5079725-0222-48C4-8816-A58277FE1B64}"/>
    <dgm:cxn modelId="{7494EAA5-F2EE-4F56-8B39-5DAFD9AD554D}" type="presOf" srcId="{C9273AF8-9B70-494F-BE8B-9662CEAACEEF}" destId="{11D9D326-B6A3-48C0-BF2B-BAFAC49874E0}" srcOrd="0" destOrd="0" presId="urn:microsoft.com/office/officeart/2005/8/layout/chevron1"/>
    <dgm:cxn modelId="{6CCD78D5-0EFD-43A0-ADDF-1A29E74A60CB}" srcId="{C9273AF8-9B70-494F-BE8B-9662CEAACEEF}" destId="{F0505B6D-81A5-4FC3-9BFB-4BBB8F3103A4}" srcOrd="2" destOrd="0" parTransId="{A807D6A2-16EF-4F05-84C1-31D95C1BB4BF}" sibTransId="{0E6B195A-0A5D-43C0-A2BE-62E4FFED5414}"/>
    <dgm:cxn modelId="{AC0B9D77-1A97-4707-8517-C3DAE8B7BDA2}" type="presParOf" srcId="{11D9D326-B6A3-48C0-BF2B-BAFAC49874E0}" destId="{C8D45B0D-0FA2-4E18-A322-3696078F0C67}" srcOrd="0" destOrd="0" presId="urn:microsoft.com/office/officeart/2005/8/layout/chevron1"/>
    <dgm:cxn modelId="{F95CFD81-8C3B-47A3-B4E2-82978876230D}" type="presParOf" srcId="{11D9D326-B6A3-48C0-BF2B-BAFAC49874E0}" destId="{9271D5CD-BBEA-4EA2-BFAA-0C65441A6A1B}" srcOrd="1" destOrd="0" presId="urn:microsoft.com/office/officeart/2005/8/layout/chevron1"/>
    <dgm:cxn modelId="{2A94A42A-728D-453D-B1AC-A0E345F32836}" type="presParOf" srcId="{11D9D326-B6A3-48C0-BF2B-BAFAC49874E0}" destId="{D6C4D6B5-DF7C-43EC-AFCB-27C00D35010C}" srcOrd="2" destOrd="0" presId="urn:microsoft.com/office/officeart/2005/8/layout/chevron1"/>
    <dgm:cxn modelId="{136901E4-A8AD-4DB5-BA01-C50A00DF6120}" type="presParOf" srcId="{11D9D326-B6A3-48C0-BF2B-BAFAC49874E0}" destId="{73AC51C0-7D37-4068-BCEC-46E4881D92A3}" srcOrd="3" destOrd="0" presId="urn:microsoft.com/office/officeart/2005/8/layout/chevron1"/>
    <dgm:cxn modelId="{0A01A028-9554-4652-9248-34E4337257F1}" type="presParOf" srcId="{11D9D326-B6A3-48C0-BF2B-BAFAC49874E0}" destId="{509E8ACE-CD0A-479B-8EC9-C597AC5A4A0D}"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45B0D-0FA2-4E18-A322-3696078F0C67}">
      <dsp:nvSpPr>
        <dsp:cNvPr id="0" name=""/>
        <dsp:cNvSpPr/>
      </dsp:nvSpPr>
      <dsp:spPr>
        <a:xfrm>
          <a:off x="0" y="175981"/>
          <a:ext cx="819720" cy="32788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2001</a:t>
          </a:r>
        </a:p>
      </dsp:txBody>
      <dsp:txXfrm>
        <a:off x="163944" y="175981"/>
        <a:ext cx="491832" cy="327888"/>
      </dsp:txXfrm>
    </dsp:sp>
    <dsp:sp modelId="{AEA59E49-E57D-4D81-8489-1F064EBEB3F5}">
      <dsp:nvSpPr>
        <dsp:cNvPr id="0" name=""/>
        <dsp:cNvSpPr/>
      </dsp:nvSpPr>
      <dsp:spPr>
        <a:xfrm>
          <a:off x="737747" y="175981"/>
          <a:ext cx="819720" cy="32788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a:t>2004</a:t>
          </a:r>
          <a:endParaRPr lang="en-US" sz="1400" b="1" kern="1200" dirty="0"/>
        </a:p>
      </dsp:txBody>
      <dsp:txXfrm>
        <a:off x="901691" y="175981"/>
        <a:ext cx="491832" cy="327888"/>
      </dsp:txXfrm>
    </dsp:sp>
    <dsp:sp modelId="{D6C4D6B5-DF7C-43EC-AFCB-27C00D35010C}">
      <dsp:nvSpPr>
        <dsp:cNvPr id="0" name=""/>
        <dsp:cNvSpPr/>
      </dsp:nvSpPr>
      <dsp:spPr>
        <a:xfrm>
          <a:off x="1475495" y="175981"/>
          <a:ext cx="819720" cy="32788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2007</a:t>
          </a:r>
        </a:p>
      </dsp:txBody>
      <dsp:txXfrm>
        <a:off x="1639439" y="175981"/>
        <a:ext cx="491832" cy="327888"/>
      </dsp:txXfrm>
    </dsp:sp>
    <dsp:sp modelId="{509E8ACE-CD0A-479B-8EC9-C597AC5A4A0D}">
      <dsp:nvSpPr>
        <dsp:cNvPr id="0" name=""/>
        <dsp:cNvSpPr/>
      </dsp:nvSpPr>
      <dsp:spPr>
        <a:xfrm>
          <a:off x="2213244" y="175981"/>
          <a:ext cx="819720" cy="32788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2010</a:t>
          </a:r>
        </a:p>
      </dsp:txBody>
      <dsp:txXfrm>
        <a:off x="2377188" y="175981"/>
        <a:ext cx="491832" cy="327888"/>
      </dsp:txXfrm>
    </dsp:sp>
    <dsp:sp modelId="{7984241A-60FF-4EB0-B237-A197A7AB6DC8}">
      <dsp:nvSpPr>
        <dsp:cNvPr id="0" name=""/>
        <dsp:cNvSpPr/>
      </dsp:nvSpPr>
      <dsp:spPr>
        <a:xfrm>
          <a:off x="2950991" y="175981"/>
          <a:ext cx="819720" cy="32788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2016</a:t>
          </a:r>
        </a:p>
      </dsp:txBody>
      <dsp:txXfrm>
        <a:off x="3114935" y="175981"/>
        <a:ext cx="491832" cy="327888"/>
      </dsp:txXfrm>
    </dsp:sp>
    <dsp:sp modelId="{D584FB8B-AF88-4E4D-804B-5F7E80DCE6A5}">
      <dsp:nvSpPr>
        <dsp:cNvPr id="0" name=""/>
        <dsp:cNvSpPr/>
      </dsp:nvSpPr>
      <dsp:spPr>
        <a:xfrm>
          <a:off x="3688739" y="175981"/>
          <a:ext cx="819720" cy="32788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2019</a:t>
          </a:r>
        </a:p>
      </dsp:txBody>
      <dsp:txXfrm>
        <a:off x="3852683" y="175981"/>
        <a:ext cx="491832" cy="327888"/>
      </dsp:txXfrm>
    </dsp:sp>
    <dsp:sp modelId="{1715AC90-EE46-4D2F-8556-D06395B4E9B5}">
      <dsp:nvSpPr>
        <dsp:cNvPr id="0" name=""/>
        <dsp:cNvSpPr/>
      </dsp:nvSpPr>
      <dsp:spPr>
        <a:xfrm>
          <a:off x="4426488" y="175981"/>
          <a:ext cx="819720" cy="32788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2022</a:t>
          </a:r>
        </a:p>
      </dsp:txBody>
      <dsp:txXfrm>
        <a:off x="4590432" y="175981"/>
        <a:ext cx="491832" cy="3278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45B0D-0FA2-4E18-A322-3696078F0C67}">
      <dsp:nvSpPr>
        <dsp:cNvPr id="0" name=""/>
        <dsp:cNvSpPr/>
      </dsp:nvSpPr>
      <dsp:spPr>
        <a:xfrm>
          <a:off x="990" y="0"/>
          <a:ext cx="1207276" cy="310972"/>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1980</a:t>
          </a:r>
        </a:p>
      </dsp:txBody>
      <dsp:txXfrm>
        <a:off x="156476" y="0"/>
        <a:ext cx="896304" cy="310972"/>
      </dsp:txXfrm>
    </dsp:sp>
    <dsp:sp modelId="{D6C4D6B5-DF7C-43EC-AFCB-27C00D35010C}">
      <dsp:nvSpPr>
        <dsp:cNvPr id="0" name=""/>
        <dsp:cNvSpPr/>
      </dsp:nvSpPr>
      <dsp:spPr>
        <a:xfrm>
          <a:off x="1087539" y="0"/>
          <a:ext cx="1207276" cy="310972"/>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1989</a:t>
          </a:r>
        </a:p>
      </dsp:txBody>
      <dsp:txXfrm>
        <a:off x="1243025" y="0"/>
        <a:ext cx="896304" cy="310972"/>
      </dsp:txXfrm>
    </dsp:sp>
    <dsp:sp modelId="{509E8ACE-CD0A-479B-8EC9-C597AC5A4A0D}">
      <dsp:nvSpPr>
        <dsp:cNvPr id="0" name=""/>
        <dsp:cNvSpPr/>
      </dsp:nvSpPr>
      <dsp:spPr>
        <a:xfrm>
          <a:off x="2174087" y="0"/>
          <a:ext cx="1207276" cy="310972"/>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1999</a:t>
          </a:r>
        </a:p>
      </dsp:txBody>
      <dsp:txXfrm>
        <a:off x="2329573" y="0"/>
        <a:ext cx="896304" cy="31097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C2D1BF-0BF4-6843-92DF-FB27E4D388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705AA88-EB40-044B-AC83-B051C3358D2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C777D3-493D-B743-8479-CC6629CF67B8}" type="datetimeFigureOut">
              <a:rPr lang="en-US" smtClean="0"/>
              <a:t>11/14/2024</a:t>
            </a:fld>
            <a:endParaRPr lang="en-US" dirty="0"/>
          </a:p>
        </p:txBody>
      </p:sp>
      <p:sp>
        <p:nvSpPr>
          <p:cNvPr id="4" name="Footer Placeholder 3">
            <a:extLst>
              <a:ext uri="{FF2B5EF4-FFF2-40B4-BE49-F238E27FC236}">
                <a16:creationId xmlns:a16="http://schemas.microsoft.com/office/drawing/2014/main" id="{8BF4AB0A-9015-E241-B23D-CF3ED93FFB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A43198A-A966-AF42-B79C-0A6447A39C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9845D7-5A13-3140-85D0-8DFEF394AAC8}" type="slidenum">
              <a:rPr lang="en-US" smtClean="0"/>
              <a:t>‹#›</a:t>
            </a:fld>
            <a:endParaRPr lang="en-US" dirty="0"/>
          </a:p>
        </p:txBody>
      </p:sp>
    </p:spTree>
    <p:extLst>
      <p:ext uri="{BB962C8B-B14F-4D97-AF65-F5344CB8AC3E}">
        <p14:creationId xmlns:p14="http://schemas.microsoft.com/office/powerpoint/2010/main" val="18704120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7200"/>
          </a:xfrm>
          <a:prstGeom prst="rect">
            <a:avLst/>
          </a:prstGeom>
        </p:spPr>
        <p:txBody>
          <a:bodyPr vert="horz" lIns="91431" tIns="45715" rIns="91431" bIns="45715" rtlCol="0"/>
          <a:lstStyle>
            <a:lvl1pPr algn="l">
              <a:defRPr sz="1200"/>
            </a:lvl1pPr>
          </a:lstStyle>
          <a:p>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31" tIns="45715" rIns="91431" bIns="45715" rtlCol="0" anchor="ctr"/>
          <a:lstStyle/>
          <a:p>
            <a:endParaRPr lang="en-US" dirty="0"/>
          </a:p>
        </p:txBody>
      </p:sp>
      <p:sp>
        <p:nvSpPr>
          <p:cNvPr id="5" name="Notes Placeholder 4"/>
          <p:cNvSpPr>
            <a:spLocks noGrp="1"/>
          </p:cNvSpPr>
          <p:nvPr>
            <p:ph type="body" sz="quarter" idx="3"/>
          </p:nvPr>
        </p:nvSpPr>
        <p:spPr>
          <a:xfrm>
            <a:off x="381000" y="4343400"/>
            <a:ext cx="6096000" cy="4114800"/>
          </a:xfrm>
          <a:prstGeom prst="rect">
            <a:avLst/>
          </a:prstGeom>
        </p:spPr>
        <p:txBody>
          <a:bodyPr vert="horz" lIns="91431" tIns="45715" rIns="91431"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31" tIns="45715" rIns="91431" bIns="457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31" tIns="45715" rIns="91431" bIns="45715" rtlCol="0" anchor="b"/>
          <a:lstStyle>
            <a:lvl1pPr algn="r">
              <a:defRPr sz="1200"/>
            </a:lvl1pPr>
          </a:lstStyle>
          <a:p>
            <a:fld id="{636DE2C2-BEB1-4C23-B7C0-709E7371AC35}" type="slidenum">
              <a:rPr lang="en-US" smtClean="0"/>
              <a:t>‹#›</a:t>
            </a:fld>
            <a:endParaRPr lang="en-US" dirty="0"/>
          </a:p>
        </p:txBody>
      </p:sp>
    </p:spTree>
    <p:extLst>
      <p:ext uri="{BB962C8B-B14F-4D97-AF65-F5344CB8AC3E}">
        <p14:creationId xmlns:p14="http://schemas.microsoft.com/office/powerpoint/2010/main" val="3588513076"/>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1200"/>
      </a:spcAft>
      <a:defRPr sz="1200" kern="1200">
        <a:solidFill>
          <a:schemeClr val="tx1"/>
        </a:solidFill>
        <a:latin typeface="+mn-lt"/>
        <a:ea typeface="+mn-ea"/>
        <a:cs typeface="+mn-cs"/>
      </a:defRPr>
    </a:lvl1pPr>
    <a:lvl2pPr marL="166688" indent="-166688" algn="l" defTabSz="914400" rtl="0" eaLnBrk="1" latinLnBrk="0" hangingPunct="1">
      <a:spcAft>
        <a:spcPts val="1200"/>
      </a:spcAft>
      <a:buFont typeface="Arial" panose="020B0604020202020204" pitchFamily="34" charset="0"/>
      <a:buChar char="•"/>
      <a:defRPr sz="1200" kern="1200">
        <a:solidFill>
          <a:schemeClr val="tx1"/>
        </a:solidFill>
        <a:latin typeface="+mn-lt"/>
        <a:ea typeface="+mn-ea"/>
        <a:cs typeface="+mn-cs"/>
      </a:defRPr>
    </a:lvl2pPr>
    <a:lvl3pPr marL="344488" indent="-177800" algn="l" defTabSz="914400" rtl="0" eaLnBrk="1" latinLnBrk="0" hangingPunct="1">
      <a:spcAft>
        <a:spcPts val="1200"/>
      </a:spcAft>
      <a:buFont typeface="Arial" panose="020B0604020202020204" pitchFamily="34" charset="0"/>
      <a:buChar char="•"/>
      <a:defRPr sz="1200" kern="1200">
        <a:solidFill>
          <a:schemeClr val="tx1"/>
        </a:solidFill>
        <a:latin typeface="+mn-lt"/>
        <a:ea typeface="+mn-ea"/>
        <a:cs typeface="+mn-cs"/>
      </a:defRPr>
    </a:lvl3pPr>
    <a:lvl4pPr marL="511175" indent="-166688" algn="l" defTabSz="914400" rtl="0" eaLnBrk="1" latinLnBrk="0" hangingPunct="1">
      <a:spcAft>
        <a:spcPts val="1200"/>
      </a:spcAft>
      <a:buFont typeface="Arial" panose="020B0604020202020204" pitchFamily="34" charset="0"/>
      <a:buChar char="•"/>
      <a:defRPr sz="1200" kern="1200">
        <a:solidFill>
          <a:schemeClr val="tx1"/>
        </a:solidFill>
        <a:latin typeface="+mn-lt"/>
        <a:ea typeface="+mn-ea"/>
        <a:cs typeface="+mn-cs"/>
      </a:defRPr>
    </a:lvl4pPr>
    <a:lvl5pPr marL="688975" indent="-177800" algn="l" defTabSz="914400" rtl="0" eaLnBrk="1" latinLnBrk="0" hangingPunct="1">
      <a:spcAft>
        <a:spcPts val="1200"/>
      </a:spcAft>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035475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solidFill>
                <a:schemeClr val="bg1"/>
              </a:solidFill>
              <a:latin typeface="Arial Rounded MT Bold" panose="020F0704030504030204" pitchFamily="34" charset="0"/>
            </a:endParaRPr>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786405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120350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715647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841521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246436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412693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615624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4243835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101119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426181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770558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280863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272530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511130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632084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770381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832899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solidFill>
                <a:schemeClr val="bg1"/>
              </a:solidFill>
              <a:latin typeface="Arial Rounded MT Bold" panose="020F0704030504030204" pitchFamily="34" charset="0"/>
            </a:endParaRPr>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670045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658160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374515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677295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9073799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4576429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3212110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1288276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7830560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41787916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591800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3893963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8243599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799883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4105747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9130180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4921036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5293006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8499405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5609969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0974199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8722594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41021530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5193782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6769534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412410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5</a:t>
            </a:fld>
            <a:endParaRPr lang="en-US"/>
          </a:p>
        </p:txBody>
      </p:sp>
    </p:spTree>
    <p:extLst>
      <p:ext uri="{BB962C8B-B14F-4D97-AF65-F5344CB8AC3E}">
        <p14:creationId xmlns:p14="http://schemas.microsoft.com/office/powerpoint/2010/main" val="26044811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8048937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5236838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7749385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367128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40820752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9682085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364434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4852223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985147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719991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9468372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41914317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5928996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2635036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3207160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1321132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4913650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5877130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6281632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7709211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77373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3705270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40799923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3955172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7898408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5922854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142686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9001904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6985052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943234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3888444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371484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solidFill>
                <a:schemeClr val="bg1"/>
              </a:solidFill>
              <a:latin typeface="Arial Rounded MT Bold" panose="020F0704030504030204" pitchFamily="34" charset="0"/>
            </a:endParaRPr>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7864051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4414950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7182703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41338880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42286345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41002016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128525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42599973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solidFill>
                <a:schemeClr val="bg1"/>
              </a:solidFill>
              <a:latin typeface="Arial Rounded MT Bold" panose="020F0704030504030204" pitchFamily="34" charset="0"/>
            </a:endParaRPr>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77889941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solidFill>
                <a:schemeClr val="bg1"/>
              </a:solidFill>
              <a:latin typeface="Arial Rounded MT Bold" panose="020F0704030504030204" pitchFamily="34" charset="0"/>
            </a:endParaRPr>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69498269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solidFill>
                <a:schemeClr val="bg1"/>
              </a:solidFill>
              <a:latin typeface="Arial Rounded MT Bold" panose="020F0704030504030204" pitchFamily="34" charset="0"/>
            </a:endParaRPr>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968452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solidFill>
                <a:schemeClr val="bg1"/>
              </a:solidFill>
              <a:latin typeface="Arial Rounded MT Bold" panose="020F0704030504030204" pitchFamily="34" charset="0"/>
            </a:endParaRPr>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8331430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solidFill>
                <a:schemeClr val="bg1"/>
              </a:solidFill>
              <a:latin typeface="Arial Rounded MT Bold" panose="020F0704030504030204" pitchFamily="34" charset="0"/>
            </a:endParaRPr>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5952908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64152639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62738622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16945120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10382044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8389964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62717872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63918817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7596125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userDrawn="1"/>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userDrawn="1"/>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0"/>
            <a:ext cx="8680072" cy="378712"/>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hasCustomPrompt="1"/>
          </p:nvPr>
        </p:nvSpPr>
        <p:spPr>
          <a:xfrm>
            <a:off x="221884" y="756357"/>
            <a:ext cx="8699488" cy="314349"/>
          </a:xfrm>
        </p:spPr>
        <p:txBody>
          <a:bodyPr/>
          <a:lstStyle>
            <a:lvl1pPr>
              <a:defRPr sz="1400">
                <a:solidFill>
                  <a:schemeClr val="tx2"/>
                </a:solidFill>
              </a:defRPr>
            </a:lvl1pPr>
            <a:lvl2pPr>
              <a:defRPr sz="1400">
                <a:solidFill>
                  <a:srgbClr val="555555"/>
                </a:solidFill>
              </a:defRPr>
            </a:lvl2pPr>
            <a:lvl3pPr>
              <a:defRPr sz="1400">
                <a:solidFill>
                  <a:srgbClr val="555555"/>
                </a:solidFill>
              </a:defRPr>
            </a:lvl3pPr>
            <a:lvl4pPr>
              <a:defRPr sz="1400">
                <a:solidFill>
                  <a:srgbClr val="555555"/>
                </a:solidFill>
              </a:defRPr>
            </a:lvl4pPr>
            <a:lvl5pPr>
              <a:defRPr sz="1400"/>
            </a:lvl5pPr>
          </a:lstStyle>
          <a:p>
            <a:pPr lvl="0"/>
            <a:r>
              <a:rPr lang="en-US" dirty="0"/>
              <a:t>Click to Edit Subtitle</a:t>
            </a:r>
          </a:p>
        </p:txBody>
      </p:sp>
      <p:sp>
        <p:nvSpPr>
          <p:cNvPr id="12" name="Content Placeholder 3">
            <a:extLst>
              <a:ext uri="{FF2B5EF4-FFF2-40B4-BE49-F238E27FC236}">
                <a16:creationId xmlns:a16="http://schemas.microsoft.com/office/drawing/2014/main" id="{2E30F1DD-361A-C644-9345-8B1FF541CDA0}"/>
              </a:ext>
            </a:extLst>
          </p:cNvPr>
          <p:cNvSpPr>
            <a:spLocks noGrp="1"/>
          </p:cNvSpPr>
          <p:nvPr>
            <p:ph sz="quarter" idx="18" hasCustomPrompt="1"/>
          </p:nvPr>
        </p:nvSpPr>
        <p:spPr>
          <a:xfrm>
            <a:off x="221884" y="1165978"/>
            <a:ext cx="8680072" cy="3445779"/>
          </a:xfrm>
        </p:spPr>
        <p:txBody>
          <a:bodyPr anchor="t">
            <a:noAutofit/>
          </a:bodyPr>
          <a:lstStyle>
            <a:lvl1pPr marL="171450" indent="-171450">
              <a:spcAft>
                <a:spcPts val="600"/>
              </a:spcAft>
              <a:buClr>
                <a:schemeClr val="tx2"/>
              </a:buClr>
              <a:buFont typeface="Arial" panose="020B0604020202020204" pitchFamily="34" charset="0"/>
              <a:buChar char="•"/>
              <a:defRPr sz="1400" b="0">
                <a:solidFill>
                  <a:schemeClr val="tx1"/>
                </a:solidFill>
              </a:defRPr>
            </a:lvl1pPr>
            <a:lvl2pPr marL="174625" indent="-174625">
              <a:spcAft>
                <a:spcPts val="600"/>
              </a:spcAft>
              <a:buFont typeface="Arial" panose="020B0604020202020204" pitchFamily="34" charset="0"/>
              <a:buChar char="•"/>
              <a:defRPr sz="1400"/>
            </a:lvl2pPr>
          </a:lstStyle>
          <a:p>
            <a:pPr lvl="0"/>
            <a:r>
              <a:rPr lang="en-US" dirty="0"/>
              <a:t>Click to edit master text styles</a:t>
            </a:r>
          </a:p>
          <a:p>
            <a:pPr lvl="0"/>
            <a:endParaRPr lang="en-US" dirty="0"/>
          </a:p>
        </p:txBody>
      </p:sp>
      <p:sp>
        <p:nvSpPr>
          <p:cNvPr id="8" name="Footer Placeholder 4">
            <a:extLst>
              <a:ext uri="{FF2B5EF4-FFF2-40B4-BE49-F238E27FC236}">
                <a16:creationId xmlns:a16="http://schemas.microsoft.com/office/drawing/2014/main" id="{3192C13C-83F5-AC47-A36C-BF6AE9781753}"/>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dirty="0"/>
              <a:t>©2024 Daikin Applied</a:t>
            </a:r>
          </a:p>
        </p:txBody>
      </p:sp>
    </p:spTree>
    <p:custDataLst>
      <p:tags r:id="rId1"/>
    </p:custDataLst>
    <p:extLst>
      <p:ext uri="{BB962C8B-B14F-4D97-AF65-F5344CB8AC3E}">
        <p14:creationId xmlns:p14="http://schemas.microsoft.com/office/powerpoint/2010/main" val="330795785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12" name="Picture 11" descr="A picture containing indoor, floor, ceiling, white&#10;&#10;Description automatically generated">
            <a:extLst>
              <a:ext uri="{FF2B5EF4-FFF2-40B4-BE49-F238E27FC236}">
                <a16:creationId xmlns:a16="http://schemas.microsoft.com/office/drawing/2014/main" id="{263942AB-A8D1-144D-AD1C-9F61356C3E9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097" t="15413" b="21951"/>
          <a:stretch/>
        </p:blipFill>
        <p:spPr>
          <a:xfrm>
            <a:off x="0" y="866275"/>
            <a:ext cx="9144000" cy="3248526"/>
          </a:xfrm>
          <a:prstGeom prst="rect">
            <a:avLst/>
          </a:prstGeom>
          <a:solidFill>
            <a:srgbClr val="E4E5EA"/>
          </a:solidFill>
        </p:spPr>
      </p:pic>
      <p:sp>
        <p:nvSpPr>
          <p:cNvPr id="2" name="Title 1"/>
          <p:cNvSpPr>
            <a:spLocks noGrp="1"/>
          </p:cNvSpPr>
          <p:nvPr>
            <p:ph type="ctrTitle" hasCustomPrompt="1"/>
          </p:nvPr>
        </p:nvSpPr>
        <p:spPr>
          <a:xfrm>
            <a:off x="0" y="2390274"/>
            <a:ext cx="5197642" cy="826168"/>
          </a:xfrm>
          <a:prstGeom prst="rect">
            <a:avLst/>
          </a:prstGeom>
          <a:solidFill>
            <a:schemeClr val="tx2">
              <a:alpha val="82000"/>
            </a:schemeClr>
          </a:solidFill>
        </p:spPr>
        <p:txBody>
          <a:bodyPr lIns="0" tIns="0" rIns="0" bIns="0" anchor="ctr">
            <a:noAutofit/>
          </a:bodyPr>
          <a:lstStyle>
            <a:lvl1pPr algn="ctr">
              <a:defRPr sz="2800" b="1" i="0" cap="none" baseline="0">
                <a:solidFill>
                  <a:schemeClr val="bg1"/>
                </a:solidFill>
                <a:latin typeface="Arial" panose="020B0604020202020204" pitchFamily="34" charset="0"/>
              </a:defRPr>
            </a:lvl1pPr>
          </a:lstStyle>
          <a:p>
            <a:r>
              <a:rPr lang="en-US" dirty="0"/>
              <a:t>Click to Edit Transition Slide</a:t>
            </a:r>
          </a:p>
        </p:txBody>
      </p:sp>
      <p:sp>
        <p:nvSpPr>
          <p:cNvPr id="8" name="Footer Placeholder 4">
            <a:extLst>
              <a:ext uri="{FF2B5EF4-FFF2-40B4-BE49-F238E27FC236}">
                <a16:creationId xmlns:a16="http://schemas.microsoft.com/office/drawing/2014/main" id="{321A06E0-0570-D741-BD6C-98CBDEE800DD}"/>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dirty="0"/>
              <a:t>©2024 Daikin Applied</a:t>
            </a:r>
          </a:p>
        </p:txBody>
      </p:sp>
    </p:spTree>
    <p:custDataLst>
      <p:tags r:id="rId1"/>
    </p:custDataLst>
    <p:extLst>
      <p:ext uri="{BB962C8B-B14F-4D97-AF65-F5344CB8AC3E}">
        <p14:creationId xmlns:p14="http://schemas.microsoft.com/office/powerpoint/2010/main" val="3668427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10" name="Picture 9" descr="A picture containing indoor, floor, ceiling, white&#10;&#10;Description automatically generated">
            <a:extLst>
              <a:ext uri="{FF2B5EF4-FFF2-40B4-BE49-F238E27FC236}">
                <a16:creationId xmlns:a16="http://schemas.microsoft.com/office/drawing/2014/main" id="{6B420303-5007-2441-88E5-9162DC05A56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281" b="21951"/>
          <a:stretch/>
        </p:blipFill>
        <p:spPr>
          <a:xfrm>
            <a:off x="-3178" y="479669"/>
            <a:ext cx="9147176" cy="3949717"/>
          </a:xfrm>
          <a:prstGeom prst="rect">
            <a:avLst/>
          </a:prstGeom>
        </p:spPr>
      </p:pic>
      <p:sp>
        <p:nvSpPr>
          <p:cNvPr id="3" name="Rectangle 2">
            <a:extLst>
              <a:ext uri="{FF2B5EF4-FFF2-40B4-BE49-F238E27FC236}">
                <a16:creationId xmlns:a16="http://schemas.microsoft.com/office/drawing/2014/main" id="{F7986D73-F01D-14C4-2BBF-62475C2E4506}"/>
              </a:ext>
            </a:extLst>
          </p:cNvPr>
          <p:cNvSpPr/>
          <p:nvPr userDrawn="1"/>
        </p:nvSpPr>
        <p:spPr>
          <a:xfrm>
            <a:off x="5613621" y="2571750"/>
            <a:ext cx="970059" cy="338427"/>
          </a:xfrm>
          <a:prstGeom prst="rect">
            <a:avLst/>
          </a:prstGeom>
          <a:solidFill>
            <a:srgbClr val="DEE2EB"/>
          </a:solidFill>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2" name="Title 1"/>
          <p:cNvSpPr>
            <a:spLocks noGrp="1"/>
          </p:cNvSpPr>
          <p:nvPr>
            <p:ph type="ctrTitle" hasCustomPrompt="1"/>
          </p:nvPr>
        </p:nvSpPr>
        <p:spPr>
          <a:xfrm>
            <a:off x="-10694" y="1411705"/>
            <a:ext cx="9154693" cy="1965960"/>
          </a:xfrm>
          <a:prstGeom prst="rect">
            <a:avLst/>
          </a:prstGeom>
          <a:solidFill>
            <a:srgbClr val="0097E0">
              <a:alpha val="82000"/>
            </a:srgbClr>
          </a:solidFill>
        </p:spPr>
        <p:txBody>
          <a:bodyPr lIns="182880" tIns="274320" rIns="182880" bIns="182880" anchor="t">
            <a:noAutofit/>
          </a:bodyPr>
          <a:lstStyle>
            <a:lvl1pPr algn="ctr">
              <a:defRPr sz="2800" b="1" i="0" cap="all" baseline="0">
                <a:solidFill>
                  <a:schemeClr val="bg1"/>
                </a:solidFill>
                <a:latin typeface="Arial" panose="020B0604020202020204" pitchFamily="34" charset="0"/>
              </a:defRPr>
            </a:lvl1pPr>
          </a:lstStyle>
          <a:p>
            <a:r>
              <a:rPr lang="en-US" dirty="0"/>
              <a:t>Thank you for your time and attention</a:t>
            </a:r>
          </a:p>
        </p:txBody>
      </p:sp>
      <p:sp>
        <p:nvSpPr>
          <p:cNvPr id="8" name="Text Placeholder 5">
            <a:extLst>
              <a:ext uri="{FF2B5EF4-FFF2-40B4-BE49-F238E27FC236}">
                <a16:creationId xmlns:a16="http://schemas.microsoft.com/office/drawing/2014/main" id="{0BC8FD5A-0473-4F47-B6D4-95A2924D4126}"/>
              </a:ext>
            </a:extLst>
          </p:cNvPr>
          <p:cNvSpPr>
            <a:spLocks noGrp="1"/>
          </p:cNvSpPr>
          <p:nvPr>
            <p:ph type="body" sz="quarter" idx="12" hasCustomPrompt="1"/>
          </p:nvPr>
        </p:nvSpPr>
        <p:spPr>
          <a:xfrm>
            <a:off x="-10695" y="2309523"/>
            <a:ext cx="9154695" cy="357605"/>
          </a:xfrm>
        </p:spPr>
        <p:txBody>
          <a:bodyPr lIns="274320"/>
          <a:lstStyle>
            <a:lvl1pPr marL="0" indent="0" algn="ctr">
              <a:spcAft>
                <a:spcPts val="600"/>
              </a:spcAft>
              <a:buFont typeface="Arial" panose="020B0604020202020204" pitchFamily="34" charset="0"/>
              <a:buNone/>
              <a:tabLst>
                <a:tab pos="171450" algn="l"/>
              </a:tabLst>
              <a:defRPr sz="1800" b="0">
                <a:solidFill>
                  <a:schemeClr val="bg1"/>
                </a:solidFill>
              </a:defRPr>
            </a:lvl1pPr>
            <a:lvl2pPr marL="171450" indent="-171450">
              <a:spcAft>
                <a:spcPts val="600"/>
              </a:spcAft>
              <a:buClr>
                <a:schemeClr val="bg1"/>
              </a:buClr>
              <a:buFont typeface="Arial" panose="020B0604020202020204" pitchFamily="34" charset="0"/>
              <a:buNone/>
              <a:defRPr sz="1800">
                <a:solidFill>
                  <a:schemeClr val="bg1"/>
                </a:solidFill>
              </a:defRPr>
            </a:lvl2pPr>
          </a:lstStyle>
          <a:p>
            <a:pPr lvl="0"/>
            <a:r>
              <a:rPr lang="en-US" dirty="0"/>
              <a:t>For more information, contact:</a:t>
            </a:r>
          </a:p>
        </p:txBody>
      </p:sp>
      <p:sp>
        <p:nvSpPr>
          <p:cNvPr id="6" name="Text Placeholder 5">
            <a:extLst>
              <a:ext uri="{FF2B5EF4-FFF2-40B4-BE49-F238E27FC236}">
                <a16:creationId xmlns:a16="http://schemas.microsoft.com/office/drawing/2014/main" id="{6B019B22-F657-974A-9CB3-0E9AB8BACBEC}"/>
              </a:ext>
            </a:extLst>
          </p:cNvPr>
          <p:cNvSpPr>
            <a:spLocks noGrp="1"/>
          </p:cNvSpPr>
          <p:nvPr>
            <p:ph type="body" sz="quarter" idx="14" hasCustomPrompt="1"/>
          </p:nvPr>
        </p:nvSpPr>
        <p:spPr>
          <a:xfrm>
            <a:off x="0" y="2674903"/>
            <a:ext cx="9144000" cy="682059"/>
          </a:xfrm>
        </p:spPr>
        <p:txBody>
          <a:bodyPr lIns="274320"/>
          <a:lstStyle>
            <a:lvl1pPr algn="ctr">
              <a:spcAft>
                <a:spcPts val="0"/>
              </a:spcAft>
              <a:defRPr sz="1800" b="0">
                <a:solidFill>
                  <a:schemeClr val="bg1"/>
                </a:solidFill>
              </a:defRPr>
            </a:lvl1pPr>
          </a:lstStyle>
          <a:p>
            <a:pPr lvl="0"/>
            <a:r>
              <a:rPr lang="en-US" dirty="0"/>
              <a:t>ADD Presenter Name</a:t>
            </a:r>
            <a:br>
              <a:rPr lang="en-US" dirty="0"/>
            </a:br>
            <a:r>
              <a:rPr lang="en-US" dirty="0"/>
              <a:t>ADD Contact Information</a:t>
            </a:r>
          </a:p>
        </p:txBody>
      </p:sp>
      <p:sp>
        <p:nvSpPr>
          <p:cNvPr id="11" name="Footer Placeholder 4">
            <a:extLst>
              <a:ext uri="{FF2B5EF4-FFF2-40B4-BE49-F238E27FC236}">
                <a16:creationId xmlns:a16="http://schemas.microsoft.com/office/drawing/2014/main" id="{22DB7133-65F5-334B-B2FA-236290163FC9}"/>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dirty="0"/>
              <a:t>©2024 Daikin Applied</a:t>
            </a:r>
          </a:p>
        </p:txBody>
      </p:sp>
    </p:spTree>
    <p:custDataLst>
      <p:tags r:id="rId1"/>
    </p:custDataLst>
    <p:extLst>
      <p:ext uri="{BB962C8B-B14F-4D97-AF65-F5344CB8AC3E}">
        <p14:creationId xmlns:p14="http://schemas.microsoft.com/office/powerpoint/2010/main" val="20550945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B">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EE8009-AEF4-3641-B3CB-7D16BD07D8F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922" t="9432" r="5478" b="9326"/>
          <a:stretch/>
        </p:blipFill>
        <p:spPr>
          <a:xfrm>
            <a:off x="7142" y="729916"/>
            <a:ext cx="9143999" cy="3681664"/>
          </a:xfrm>
          <a:prstGeom prst="rect">
            <a:avLst/>
          </a:prstGeom>
        </p:spPr>
      </p:pic>
      <p:sp>
        <p:nvSpPr>
          <p:cNvPr id="2" name="Title 1"/>
          <p:cNvSpPr>
            <a:spLocks noGrp="1"/>
          </p:cNvSpPr>
          <p:nvPr>
            <p:ph type="ctrTitle" hasCustomPrompt="1"/>
          </p:nvPr>
        </p:nvSpPr>
        <p:spPr>
          <a:xfrm>
            <a:off x="0" y="1436914"/>
            <a:ext cx="9143999" cy="1600200"/>
          </a:xfrm>
          <a:prstGeom prst="rect">
            <a:avLst/>
          </a:prstGeom>
          <a:solidFill>
            <a:srgbClr val="0097E0">
              <a:alpha val="82000"/>
            </a:srgbClr>
          </a:solidFill>
        </p:spPr>
        <p:txBody>
          <a:bodyPr wrap="none" lIns="0" tIns="274320" rIns="0" bIns="0" anchor="t">
            <a:noAutofit/>
          </a:bodyPr>
          <a:lstStyle>
            <a:lvl1pPr algn="ctr">
              <a:defRPr sz="2800" b="1" i="0" cap="all" baseline="0">
                <a:solidFill>
                  <a:schemeClr val="bg1"/>
                </a:solidFill>
                <a:latin typeface="Arial" panose="020B0604020202020204" pitchFamily="34" charset="0"/>
              </a:defRPr>
            </a:lvl1pPr>
          </a:lstStyle>
          <a:p>
            <a:r>
              <a:rPr lang="en-US" dirty="0"/>
              <a:t>Click to edit Master Title</a:t>
            </a:r>
          </a:p>
        </p:txBody>
      </p:sp>
      <p:sp>
        <p:nvSpPr>
          <p:cNvPr id="11" name="Text Placeholder 5">
            <a:extLst>
              <a:ext uri="{FF2B5EF4-FFF2-40B4-BE49-F238E27FC236}">
                <a16:creationId xmlns:a16="http://schemas.microsoft.com/office/drawing/2014/main" id="{03828735-DA98-4D7E-BE71-782CF36FACFA}"/>
              </a:ext>
            </a:extLst>
          </p:cNvPr>
          <p:cNvSpPr>
            <a:spLocks noGrp="1"/>
          </p:cNvSpPr>
          <p:nvPr>
            <p:ph type="body" sz="quarter" idx="11" hasCustomPrompt="1"/>
          </p:nvPr>
        </p:nvSpPr>
        <p:spPr>
          <a:xfrm>
            <a:off x="7142" y="2091871"/>
            <a:ext cx="9129716" cy="376801"/>
          </a:xfrm>
        </p:spPr>
        <p:txBody>
          <a:bodyPr/>
          <a:lstStyle>
            <a:lvl1pPr algn="ctr">
              <a:defRPr sz="1800">
                <a:solidFill>
                  <a:schemeClr val="bg1"/>
                </a:solidFill>
              </a:defRPr>
            </a:lvl1pPr>
            <a:lvl2pPr marL="0" indent="0">
              <a:buNone/>
              <a:defRPr/>
            </a:lvl2pPr>
          </a:lstStyle>
          <a:p>
            <a:pPr lvl="0"/>
            <a:r>
              <a:rPr lang="en-US" dirty="0"/>
              <a:t>CLICK TO EDIT MASTER TEXT STYLES</a:t>
            </a:r>
          </a:p>
        </p:txBody>
      </p:sp>
      <p:sp>
        <p:nvSpPr>
          <p:cNvPr id="15" name="Text Placeholder 14">
            <a:extLst>
              <a:ext uri="{FF2B5EF4-FFF2-40B4-BE49-F238E27FC236}">
                <a16:creationId xmlns:a16="http://schemas.microsoft.com/office/drawing/2014/main" id="{9B66E121-BF06-B24F-91B4-BE121EC2099B}"/>
              </a:ext>
            </a:extLst>
          </p:cNvPr>
          <p:cNvSpPr>
            <a:spLocks noGrp="1"/>
          </p:cNvSpPr>
          <p:nvPr>
            <p:ph type="body" sz="quarter" idx="15" hasCustomPrompt="1"/>
          </p:nvPr>
        </p:nvSpPr>
        <p:spPr>
          <a:xfrm>
            <a:off x="7142" y="2468673"/>
            <a:ext cx="9129716" cy="568441"/>
          </a:xfrm>
        </p:spPr>
        <p:txBody>
          <a:bodyPr/>
          <a:lstStyle>
            <a:lvl1pPr algn="ctr">
              <a:defRPr b="0">
                <a:solidFill>
                  <a:schemeClr val="bg1"/>
                </a:solidFill>
              </a:defRPr>
            </a:lvl1pPr>
          </a:lstStyle>
          <a:p>
            <a:pPr lvl="0"/>
            <a:r>
              <a:rPr lang="en-US" dirty="0"/>
              <a:t>Presented by: ADD your name and title</a:t>
            </a:r>
          </a:p>
        </p:txBody>
      </p:sp>
      <p:sp>
        <p:nvSpPr>
          <p:cNvPr id="13" name="Footer Placeholder 4">
            <a:extLst>
              <a:ext uri="{FF2B5EF4-FFF2-40B4-BE49-F238E27FC236}">
                <a16:creationId xmlns:a16="http://schemas.microsoft.com/office/drawing/2014/main" id="{81DF57EC-9798-7B4D-94F8-5C9FDBDB724E}"/>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dirty="0"/>
              <a:t>©2024 Daikin Applied</a:t>
            </a:r>
          </a:p>
        </p:txBody>
      </p:sp>
      <p:pic>
        <p:nvPicPr>
          <p:cNvPr id="14" name="Picture 13">
            <a:extLst>
              <a:ext uri="{FF2B5EF4-FFF2-40B4-BE49-F238E27FC236}">
                <a16:creationId xmlns:a16="http://schemas.microsoft.com/office/drawing/2014/main" id="{52DDC4F3-82F9-6747-AB67-A3D672FC74B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95089" y="4869656"/>
            <a:ext cx="1047199" cy="218519"/>
          </a:xfrm>
          <a:prstGeom prst="rect">
            <a:avLst/>
          </a:prstGeom>
        </p:spPr>
      </p:pic>
    </p:spTree>
    <p:custDataLst>
      <p:tags r:id="rId1"/>
    </p:custDataLst>
    <p:extLst>
      <p:ext uri="{BB962C8B-B14F-4D97-AF65-F5344CB8AC3E}">
        <p14:creationId xmlns:p14="http://schemas.microsoft.com/office/powerpoint/2010/main" val="14987859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nsition Slide 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1307F7-99E9-AC4F-A2D4-A80E03C9EC2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922" t="9432" b="9326"/>
          <a:stretch/>
        </p:blipFill>
        <p:spPr>
          <a:xfrm>
            <a:off x="0" y="923255"/>
            <a:ext cx="9144000" cy="3296990"/>
          </a:xfrm>
          <a:prstGeom prst="rect">
            <a:avLst/>
          </a:prstGeom>
        </p:spPr>
      </p:pic>
      <p:sp>
        <p:nvSpPr>
          <p:cNvPr id="2" name="Title 1"/>
          <p:cNvSpPr>
            <a:spLocks noGrp="1"/>
          </p:cNvSpPr>
          <p:nvPr>
            <p:ph type="ctrTitle" hasCustomPrompt="1"/>
          </p:nvPr>
        </p:nvSpPr>
        <p:spPr>
          <a:xfrm>
            <a:off x="0" y="1877126"/>
            <a:ext cx="5193792" cy="822960"/>
          </a:xfrm>
          <a:prstGeom prst="rect">
            <a:avLst/>
          </a:prstGeom>
          <a:solidFill>
            <a:schemeClr val="tx2">
              <a:alpha val="82000"/>
            </a:schemeClr>
          </a:solidFill>
        </p:spPr>
        <p:txBody>
          <a:bodyPr lIns="0" tIns="0" rIns="0" bIns="0" anchor="ctr">
            <a:noAutofit/>
          </a:bodyPr>
          <a:lstStyle>
            <a:lvl1pPr algn="ctr">
              <a:defRPr sz="2800" b="1" i="0" cap="none" baseline="0">
                <a:solidFill>
                  <a:schemeClr val="bg1"/>
                </a:solidFill>
                <a:latin typeface="Arial" panose="020B0604020202020204" pitchFamily="34" charset="0"/>
              </a:defRPr>
            </a:lvl1pPr>
          </a:lstStyle>
          <a:p>
            <a:r>
              <a:rPr lang="en-US" dirty="0"/>
              <a:t>Click to Edit Transition Slide</a:t>
            </a:r>
          </a:p>
        </p:txBody>
      </p:sp>
      <p:sp>
        <p:nvSpPr>
          <p:cNvPr id="8" name="Footer Placeholder 4">
            <a:extLst>
              <a:ext uri="{FF2B5EF4-FFF2-40B4-BE49-F238E27FC236}">
                <a16:creationId xmlns:a16="http://schemas.microsoft.com/office/drawing/2014/main" id="{321A06E0-0570-D741-BD6C-98CBDEE800DD}"/>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dirty="0"/>
              <a:t>©2024 Daikin Applied</a:t>
            </a:r>
          </a:p>
        </p:txBody>
      </p:sp>
    </p:spTree>
    <p:custDataLst>
      <p:tags r:id="rId1"/>
    </p:custDataLst>
    <p:extLst>
      <p:ext uri="{BB962C8B-B14F-4D97-AF65-F5344CB8AC3E}">
        <p14:creationId xmlns:p14="http://schemas.microsoft.com/office/powerpoint/2010/main" val="20660117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C">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28B8ABA1-D101-833A-9F26-AD8FAD101F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141" b="1756"/>
          <a:stretch/>
        </p:blipFill>
        <p:spPr>
          <a:xfrm>
            <a:off x="0" y="452132"/>
            <a:ext cx="9144000" cy="4036703"/>
          </a:xfrm>
          <a:prstGeom prst="rect">
            <a:avLst/>
          </a:prstGeom>
        </p:spPr>
      </p:pic>
      <p:sp>
        <p:nvSpPr>
          <p:cNvPr id="8" name="Rectangle 7">
            <a:extLst>
              <a:ext uri="{FF2B5EF4-FFF2-40B4-BE49-F238E27FC236}">
                <a16:creationId xmlns:a16="http://schemas.microsoft.com/office/drawing/2014/main" id="{1BF9CC1E-6772-B7AE-5C2F-FD53BEA0F3C1}"/>
              </a:ext>
            </a:extLst>
          </p:cNvPr>
          <p:cNvSpPr/>
          <p:nvPr userDrawn="1"/>
        </p:nvSpPr>
        <p:spPr>
          <a:xfrm>
            <a:off x="0" y="1422341"/>
            <a:ext cx="9144000" cy="1600200"/>
          </a:xfrm>
          <a:prstGeom prst="rect">
            <a:avLst/>
          </a:prstGeom>
          <a:solidFill>
            <a:schemeClr val="tx2">
              <a:alpha val="82000"/>
            </a:schemeClr>
          </a:solidFill>
        </p:spPr>
        <p:txBody>
          <a:bodyPr wrap="square" lIns="91440" tIns="91440" rIns="91440" bIns="91440" rtlCol="0" anchor="ctr">
            <a:noAutofit/>
          </a:bodyPr>
          <a:lstStyle/>
          <a:p>
            <a:pPr algn="ctr">
              <a:spcAft>
                <a:spcPts val="400"/>
              </a:spcAft>
            </a:pPr>
            <a:endParaRPr lang="en-US" sz="1600" b="1" dirty="0">
              <a:solidFill>
                <a:schemeClr val="tx2"/>
              </a:solidFill>
            </a:endParaRPr>
          </a:p>
        </p:txBody>
      </p:sp>
      <p:sp>
        <p:nvSpPr>
          <p:cNvPr id="3" name="Text Placeholder 5">
            <a:extLst>
              <a:ext uri="{FF2B5EF4-FFF2-40B4-BE49-F238E27FC236}">
                <a16:creationId xmlns:a16="http://schemas.microsoft.com/office/drawing/2014/main" id="{D28A674B-D5A5-0047-3E57-1D338EBE3E34}"/>
              </a:ext>
            </a:extLst>
          </p:cNvPr>
          <p:cNvSpPr>
            <a:spLocks noGrp="1"/>
          </p:cNvSpPr>
          <p:nvPr>
            <p:ph type="body" sz="quarter" idx="11" hasCustomPrompt="1"/>
          </p:nvPr>
        </p:nvSpPr>
        <p:spPr>
          <a:xfrm>
            <a:off x="-21392" y="2089151"/>
            <a:ext cx="9154696" cy="381333"/>
          </a:xfrm>
        </p:spPr>
        <p:txBody>
          <a:bodyPr/>
          <a:lstStyle>
            <a:lvl1pPr algn="ctr">
              <a:defRPr sz="1800">
                <a:solidFill>
                  <a:schemeClr val="bg1"/>
                </a:solidFill>
              </a:defRPr>
            </a:lvl1pPr>
            <a:lvl2pPr marL="0" indent="0">
              <a:buNone/>
              <a:defRPr/>
            </a:lvl2pPr>
          </a:lstStyle>
          <a:p>
            <a:pPr lvl="0"/>
            <a:r>
              <a:rPr lang="en-US" dirty="0"/>
              <a:t>CLICK TO EDIT MASTER TEXT STYLES</a:t>
            </a:r>
          </a:p>
        </p:txBody>
      </p:sp>
      <p:sp>
        <p:nvSpPr>
          <p:cNvPr id="5" name="Text Placeholder 14">
            <a:extLst>
              <a:ext uri="{FF2B5EF4-FFF2-40B4-BE49-F238E27FC236}">
                <a16:creationId xmlns:a16="http://schemas.microsoft.com/office/drawing/2014/main" id="{00D7B977-3DED-5E57-E22E-7DADC478DE5B}"/>
              </a:ext>
            </a:extLst>
          </p:cNvPr>
          <p:cNvSpPr>
            <a:spLocks noGrp="1"/>
          </p:cNvSpPr>
          <p:nvPr>
            <p:ph type="body" sz="quarter" idx="15" hasCustomPrompt="1"/>
          </p:nvPr>
        </p:nvSpPr>
        <p:spPr>
          <a:xfrm>
            <a:off x="-5348" y="2514264"/>
            <a:ext cx="9154696" cy="394106"/>
          </a:xfrm>
        </p:spPr>
        <p:txBody>
          <a:bodyPr/>
          <a:lstStyle>
            <a:lvl1pPr algn="ctr">
              <a:defRPr b="0">
                <a:solidFill>
                  <a:schemeClr val="bg1"/>
                </a:solidFill>
              </a:defRPr>
            </a:lvl1pPr>
          </a:lstStyle>
          <a:p>
            <a:pPr lvl="0"/>
            <a:r>
              <a:rPr lang="en-US" dirty="0"/>
              <a:t>Presented by: ADD Name and Title</a:t>
            </a:r>
          </a:p>
        </p:txBody>
      </p:sp>
      <p:sp>
        <p:nvSpPr>
          <p:cNvPr id="6" name="Footer Placeholder 4">
            <a:extLst>
              <a:ext uri="{FF2B5EF4-FFF2-40B4-BE49-F238E27FC236}">
                <a16:creationId xmlns:a16="http://schemas.microsoft.com/office/drawing/2014/main" id="{F29398BE-8538-52E9-95F7-404ABDAEBD5C}"/>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dirty="0"/>
              <a:t>©2024 Daikin Applied</a:t>
            </a:r>
          </a:p>
        </p:txBody>
      </p:sp>
      <p:sp>
        <p:nvSpPr>
          <p:cNvPr id="11" name="Title 10">
            <a:extLst>
              <a:ext uri="{FF2B5EF4-FFF2-40B4-BE49-F238E27FC236}">
                <a16:creationId xmlns:a16="http://schemas.microsoft.com/office/drawing/2014/main" id="{35BA923D-B6D0-FDFD-7F18-F13F536DA312}"/>
              </a:ext>
            </a:extLst>
          </p:cNvPr>
          <p:cNvSpPr>
            <a:spLocks noGrp="1"/>
          </p:cNvSpPr>
          <p:nvPr>
            <p:ph type="title" hasCustomPrompt="1"/>
          </p:nvPr>
        </p:nvSpPr>
        <p:spPr>
          <a:xfrm>
            <a:off x="0" y="1620254"/>
            <a:ext cx="9144000" cy="473242"/>
          </a:xfrm>
          <a:prstGeom prst="rect">
            <a:avLst/>
          </a:prstGeom>
        </p:spPr>
        <p:txBody>
          <a:bodyPr/>
          <a:lstStyle>
            <a:lvl1pPr algn="ctr">
              <a:defRPr sz="2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988782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nsition Slide C">
    <p:spTree>
      <p:nvGrpSpPr>
        <p:cNvPr id="1" name=""/>
        <p:cNvGrpSpPr/>
        <p:nvPr/>
      </p:nvGrpSpPr>
      <p:grpSpPr>
        <a:xfrm>
          <a:off x="0" y="0"/>
          <a:ext cx="0" cy="0"/>
          <a:chOff x="0" y="0"/>
          <a:chExt cx="0" cy="0"/>
        </a:xfrm>
      </p:grpSpPr>
      <p:pic>
        <p:nvPicPr>
          <p:cNvPr id="13" name="Picture 12" descr="Diagram&#10;&#10;Description automatically generated">
            <a:extLst>
              <a:ext uri="{FF2B5EF4-FFF2-40B4-BE49-F238E27FC236}">
                <a16:creationId xmlns:a16="http://schemas.microsoft.com/office/drawing/2014/main" id="{0371E6FF-1AB7-C944-ABAC-6D963003A8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859" b="6126"/>
          <a:stretch/>
        </p:blipFill>
        <p:spPr>
          <a:xfrm>
            <a:off x="0" y="738939"/>
            <a:ext cx="9144000" cy="3665621"/>
          </a:xfrm>
          <a:prstGeom prst="rect">
            <a:avLst/>
          </a:prstGeom>
        </p:spPr>
      </p:pic>
      <p:sp>
        <p:nvSpPr>
          <p:cNvPr id="6" name="Footer Placeholder 4">
            <a:extLst>
              <a:ext uri="{FF2B5EF4-FFF2-40B4-BE49-F238E27FC236}">
                <a16:creationId xmlns:a16="http://schemas.microsoft.com/office/drawing/2014/main" id="{F29398BE-8538-52E9-95F7-404ABDAEBD5C}"/>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dirty="0"/>
              <a:t>©2024 Daikin Applied</a:t>
            </a:r>
          </a:p>
        </p:txBody>
      </p:sp>
      <p:sp>
        <p:nvSpPr>
          <p:cNvPr id="10" name="Title 1">
            <a:extLst>
              <a:ext uri="{FF2B5EF4-FFF2-40B4-BE49-F238E27FC236}">
                <a16:creationId xmlns:a16="http://schemas.microsoft.com/office/drawing/2014/main" id="{277DFCBE-BE7C-F94D-BD71-093E8FCE6C5B}"/>
              </a:ext>
            </a:extLst>
          </p:cNvPr>
          <p:cNvSpPr txBox="1">
            <a:spLocks/>
          </p:cNvSpPr>
          <p:nvPr userDrawn="1"/>
        </p:nvSpPr>
        <p:spPr>
          <a:xfrm>
            <a:off x="0" y="2160269"/>
            <a:ext cx="5193792" cy="822960"/>
          </a:xfrm>
          <a:prstGeom prst="rect">
            <a:avLst/>
          </a:prstGeom>
          <a:solidFill>
            <a:schemeClr val="tx2">
              <a:alpha val="82000"/>
            </a:schemeClr>
          </a:solidFill>
        </p:spPr>
        <p:txBody>
          <a:bodyPr lIns="0" tIns="0" rIns="0" bIns="0" anchor="ctr">
            <a:noAutofit/>
          </a:bodyPr>
          <a:lstStyle>
            <a:lvl1pPr algn="ctr" defTabSz="914400" rtl="0" eaLnBrk="1" latinLnBrk="0" hangingPunct="1">
              <a:spcBef>
                <a:spcPct val="0"/>
              </a:spcBef>
              <a:buNone/>
              <a:defRPr sz="2800" b="1" i="0" kern="1200" cap="none" baseline="0">
                <a:solidFill>
                  <a:schemeClr val="bg1"/>
                </a:solidFill>
                <a:latin typeface="Arial" panose="020B0604020202020204" pitchFamily="34" charset="0"/>
                <a:ea typeface="+mj-ea"/>
                <a:cs typeface="+mj-cs"/>
              </a:defRPr>
            </a:lvl1pPr>
          </a:lstStyle>
          <a:p>
            <a:r>
              <a:rPr lang="en-US" dirty="0"/>
              <a:t>Click to Edit Transition Slide</a:t>
            </a:r>
          </a:p>
        </p:txBody>
      </p:sp>
    </p:spTree>
    <p:extLst>
      <p:ext uri="{BB962C8B-B14F-4D97-AF65-F5344CB8AC3E}">
        <p14:creationId xmlns:p14="http://schemas.microsoft.com/office/powerpoint/2010/main" val="334309506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94D9AA5C-FF49-6443-8C2D-4DE5E9E794F5}"/>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393" t="11541" r="4130" b="11606"/>
          <a:stretch/>
        </p:blipFill>
        <p:spPr bwMode="auto">
          <a:xfrm>
            <a:off x="0" y="342635"/>
            <a:ext cx="9144000" cy="43355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BF9CC1E-6772-B7AE-5C2F-FD53BEA0F3C1}"/>
              </a:ext>
            </a:extLst>
          </p:cNvPr>
          <p:cNvSpPr/>
          <p:nvPr userDrawn="1"/>
        </p:nvSpPr>
        <p:spPr>
          <a:xfrm>
            <a:off x="0" y="1422341"/>
            <a:ext cx="9144000" cy="1600200"/>
          </a:xfrm>
          <a:prstGeom prst="rect">
            <a:avLst/>
          </a:prstGeom>
          <a:solidFill>
            <a:schemeClr val="tx2">
              <a:alpha val="82000"/>
            </a:schemeClr>
          </a:solidFill>
        </p:spPr>
        <p:txBody>
          <a:bodyPr wrap="square" lIns="91440" tIns="91440" rIns="91440" bIns="91440" rtlCol="0" anchor="ctr">
            <a:noAutofit/>
          </a:bodyPr>
          <a:lstStyle/>
          <a:p>
            <a:pPr algn="ctr">
              <a:spcAft>
                <a:spcPts val="400"/>
              </a:spcAft>
            </a:pPr>
            <a:endParaRPr lang="en-US" sz="1600" b="1" dirty="0">
              <a:solidFill>
                <a:schemeClr val="tx2"/>
              </a:solidFill>
            </a:endParaRPr>
          </a:p>
        </p:txBody>
      </p:sp>
      <p:sp>
        <p:nvSpPr>
          <p:cNvPr id="3" name="Text Placeholder 5">
            <a:extLst>
              <a:ext uri="{FF2B5EF4-FFF2-40B4-BE49-F238E27FC236}">
                <a16:creationId xmlns:a16="http://schemas.microsoft.com/office/drawing/2014/main" id="{D28A674B-D5A5-0047-3E57-1D338EBE3E34}"/>
              </a:ext>
            </a:extLst>
          </p:cNvPr>
          <p:cNvSpPr>
            <a:spLocks noGrp="1"/>
          </p:cNvSpPr>
          <p:nvPr>
            <p:ph type="body" sz="quarter" idx="11" hasCustomPrompt="1"/>
          </p:nvPr>
        </p:nvSpPr>
        <p:spPr>
          <a:xfrm>
            <a:off x="-10696" y="2089151"/>
            <a:ext cx="9144000" cy="381333"/>
          </a:xfrm>
        </p:spPr>
        <p:txBody>
          <a:bodyPr/>
          <a:lstStyle>
            <a:lvl1pPr algn="ctr">
              <a:defRPr sz="1800">
                <a:solidFill>
                  <a:schemeClr val="bg1"/>
                </a:solidFill>
              </a:defRPr>
            </a:lvl1pPr>
            <a:lvl2pPr marL="0" indent="0">
              <a:buNone/>
              <a:defRPr/>
            </a:lvl2pPr>
          </a:lstStyle>
          <a:p>
            <a:pPr lvl="0"/>
            <a:r>
              <a:rPr lang="en-US" dirty="0"/>
              <a:t>CLICK TO EDIT MASTER TEXT STYLES</a:t>
            </a:r>
          </a:p>
        </p:txBody>
      </p:sp>
      <p:sp>
        <p:nvSpPr>
          <p:cNvPr id="5" name="Text Placeholder 14">
            <a:extLst>
              <a:ext uri="{FF2B5EF4-FFF2-40B4-BE49-F238E27FC236}">
                <a16:creationId xmlns:a16="http://schemas.microsoft.com/office/drawing/2014/main" id="{00D7B977-3DED-5E57-E22E-7DADC478DE5B}"/>
              </a:ext>
            </a:extLst>
          </p:cNvPr>
          <p:cNvSpPr>
            <a:spLocks noGrp="1"/>
          </p:cNvSpPr>
          <p:nvPr>
            <p:ph type="body" sz="quarter" idx="15" hasCustomPrompt="1"/>
          </p:nvPr>
        </p:nvSpPr>
        <p:spPr>
          <a:xfrm>
            <a:off x="-5348" y="2514264"/>
            <a:ext cx="9154696" cy="394106"/>
          </a:xfrm>
        </p:spPr>
        <p:txBody>
          <a:bodyPr/>
          <a:lstStyle>
            <a:lvl1pPr algn="ctr">
              <a:defRPr b="0">
                <a:solidFill>
                  <a:schemeClr val="bg1"/>
                </a:solidFill>
              </a:defRPr>
            </a:lvl1pPr>
          </a:lstStyle>
          <a:p>
            <a:pPr lvl="0"/>
            <a:r>
              <a:rPr lang="en-US" dirty="0"/>
              <a:t>Presented by: ADD Name and Title</a:t>
            </a:r>
          </a:p>
        </p:txBody>
      </p:sp>
      <p:sp>
        <p:nvSpPr>
          <p:cNvPr id="6" name="Footer Placeholder 4">
            <a:extLst>
              <a:ext uri="{FF2B5EF4-FFF2-40B4-BE49-F238E27FC236}">
                <a16:creationId xmlns:a16="http://schemas.microsoft.com/office/drawing/2014/main" id="{F29398BE-8538-52E9-95F7-404ABDAEBD5C}"/>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dirty="0"/>
              <a:t>©2024 Daikin Applied</a:t>
            </a:r>
          </a:p>
        </p:txBody>
      </p:sp>
      <p:sp>
        <p:nvSpPr>
          <p:cNvPr id="11" name="Title 10">
            <a:extLst>
              <a:ext uri="{FF2B5EF4-FFF2-40B4-BE49-F238E27FC236}">
                <a16:creationId xmlns:a16="http://schemas.microsoft.com/office/drawing/2014/main" id="{35BA923D-B6D0-FDFD-7F18-F13F536DA312}"/>
              </a:ext>
            </a:extLst>
          </p:cNvPr>
          <p:cNvSpPr>
            <a:spLocks noGrp="1"/>
          </p:cNvSpPr>
          <p:nvPr>
            <p:ph type="title" hasCustomPrompt="1"/>
          </p:nvPr>
        </p:nvSpPr>
        <p:spPr>
          <a:xfrm>
            <a:off x="0" y="1620254"/>
            <a:ext cx="9144000" cy="473242"/>
          </a:xfrm>
          <a:prstGeom prst="rect">
            <a:avLst/>
          </a:prstGeom>
        </p:spPr>
        <p:txBody>
          <a:bodyPr/>
          <a:lstStyle>
            <a:lvl1pPr algn="ctr">
              <a:defRPr sz="2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63124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nsition slide 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1F99EB7-D94D-2E49-A973-50862EA0BCA4}"/>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393" t="11541" r="4130" b="11606"/>
          <a:stretch/>
        </p:blipFill>
        <p:spPr bwMode="auto">
          <a:xfrm>
            <a:off x="0" y="342635"/>
            <a:ext cx="9144000" cy="4335501"/>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a:extLst>
              <a:ext uri="{FF2B5EF4-FFF2-40B4-BE49-F238E27FC236}">
                <a16:creationId xmlns:a16="http://schemas.microsoft.com/office/drawing/2014/main" id="{F29398BE-8538-52E9-95F7-404ABDAEBD5C}"/>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dirty="0"/>
              <a:t>©2024 Daikin Applied</a:t>
            </a:r>
          </a:p>
        </p:txBody>
      </p:sp>
      <p:sp>
        <p:nvSpPr>
          <p:cNvPr id="12" name="Title 1">
            <a:extLst>
              <a:ext uri="{FF2B5EF4-FFF2-40B4-BE49-F238E27FC236}">
                <a16:creationId xmlns:a16="http://schemas.microsoft.com/office/drawing/2014/main" id="{821C001F-BCC5-844D-8A48-77FC283F925B}"/>
              </a:ext>
            </a:extLst>
          </p:cNvPr>
          <p:cNvSpPr txBox="1">
            <a:spLocks/>
          </p:cNvSpPr>
          <p:nvPr userDrawn="1"/>
        </p:nvSpPr>
        <p:spPr>
          <a:xfrm>
            <a:off x="0" y="2160269"/>
            <a:ext cx="5193792" cy="822960"/>
          </a:xfrm>
          <a:prstGeom prst="rect">
            <a:avLst/>
          </a:prstGeom>
          <a:solidFill>
            <a:schemeClr val="tx2">
              <a:alpha val="82000"/>
            </a:schemeClr>
          </a:solidFill>
        </p:spPr>
        <p:txBody>
          <a:bodyPr lIns="0" tIns="0" rIns="0" bIns="0" anchor="ctr">
            <a:noAutofit/>
          </a:bodyPr>
          <a:lstStyle>
            <a:lvl1pPr algn="ctr" defTabSz="914400" rtl="0" eaLnBrk="1" latinLnBrk="0" hangingPunct="1">
              <a:spcBef>
                <a:spcPct val="0"/>
              </a:spcBef>
              <a:buNone/>
              <a:defRPr sz="2800" b="1" i="0" kern="1200" cap="none" baseline="0">
                <a:solidFill>
                  <a:schemeClr val="bg1"/>
                </a:solidFill>
                <a:latin typeface="Arial" panose="020B0604020202020204" pitchFamily="34" charset="0"/>
                <a:ea typeface="+mj-ea"/>
                <a:cs typeface="+mj-cs"/>
              </a:defRPr>
            </a:lvl1pPr>
          </a:lstStyle>
          <a:p>
            <a:r>
              <a:rPr lang="en-US" dirty="0"/>
              <a:t>Click to Edit Transition Slide</a:t>
            </a:r>
          </a:p>
        </p:txBody>
      </p:sp>
    </p:spTree>
    <p:extLst>
      <p:ext uri="{BB962C8B-B14F-4D97-AF65-F5344CB8AC3E}">
        <p14:creationId xmlns:p14="http://schemas.microsoft.com/office/powerpoint/2010/main" val="28119715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ubtitle">
    <p:spTree>
      <p:nvGrpSpPr>
        <p:cNvPr id="1" name=""/>
        <p:cNvGrpSpPr/>
        <p:nvPr/>
      </p:nvGrpSpPr>
      <p:grpSpPr>
        <a:xfrm>
          <a:off x="0" y="0"/>
          <a:ext cx="0" cy="0"/>
          <a:chOff x="0" y="0"/>
          <a:chExt cx="0" cy="0"/>
        </a:xfrm>
      </p:grpSpPr>
      <p:pic>
        <p:nvPicPr>
          <p:cNvPr id="5" name="Picture 4" descr="A picture containing indoor, floor, ceiling, white&#10;&#10;Description automatically generated">
            <a:extLst>
              <a:ext uri="{FF2B5EF4-FFF2-40B4-BE49-F238E27FC236}">
                <a16:creationId xmlns:a16="http://schemas.microsoft.com/office/drawing/2014/main" id="{966C8B20-6103-BF48-82BA-E1F6F9D818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907" b="4748"/>
          <a:stretch/>
        </p:blipFill>
        <p:spPr>
          <a:xfrm>
            <a:off x="0" y="1"/>
            <a:ext cx="9147176" cy="5143500"/>
          </a:xfrm>
          <a:prstGeom prst="rect">
            <a:avLst/>
          </a:prstGeom>
        </p:spPr>
      </p:pic>
      <p:sp>
        <p:nvSpPr>
          <p:cNvPr id="2" name="Title 1"/>
          <p:cNvSpPr>
            <a:spLocks noGrp="1"/>
          </p:cNvSpPr>
          <p:nvPr>
            <p:ph type="ctrTitle"/>
          </p:nvPr>
        </p:nvSpPr>
        <p:spPr>
          <a:xfrm>
            <a:off x="-10693" y="1428749"/>
            <a:ext cx="5514138" cy="1910443"/>
          </a:xfrm>
          <a:prstGeom prst="rect">
            <a:avLst/>
          </a:prstGeom>
          <a:solidFill>
            <a:schemeClr val="tx2">
              <a:alpha val="82000"/>
            </a:schemeClr>
          </a:solidFill>
        </p:spPr>
        <p:txBody>
          <a:bodyPr lIns="274320" tIns="457200" rIns="182880" bIns="182880" anchor="t">
            <a:noAutofit/>
          </a:bodyPr>
          <a:lstStyle>
            <a:lvl1pPr algn="l">
              <a:defRPr sz="2800" b="1" i="0" cap="all" baseline="0">
                <a:solidFill>
                  <a:schemeClr val="bg1"/>
                </a:solidFill>
                <a:latin typeface="Arial" panose="020B0604020202020204" pitchFamily="34" charset="0"/>
              </a:defRPr>
            </a:lvl1pPr>
          </a:lstStyle>
          <a:p>
            <a:r>
              <a:rPr lang="en-US"/>
              <a:t>Click to edit Master title style</a:t>
            </a:r>
          </a:p>
        </p:txBody>
      </p:sp>
      <p:sp>
        <p:nvSpPr>
          <p:cNvPr id="11" name="Text Placeholder 5">
            <a:extLst>
              <a:ext uri="{FF2B5EF4-FFF2-40B4-BE49-F238E27FC236}">
                <a16:creationId xmlns:a16="http://schemas.microsoft.com/office/drawing/2014/main" id="{03828735-DA98-4D7E-BE71-782CF36FACFA}"/>
              </a:ext>
            </a:extLst>
          </p:cNvPr>
          <p:cNvSpPr>
            <a:spLocks noGrp="1"/>
          </p:cNvSpPr>
          <p:nvPr>
            <p:ph type="body" sz="quarter" idx="11" hasCustomPrompt="1"/>
          </p:nvPr>
        </p:nvSpPr>
        <p:spPr>
          <a:xfrm>
            <a:off x="172242" y="2271713"/>
            <a:ext cx="4578350" cy="433551"/>
          </a:xfrm>
        </p:spPr>
        <p:txBody>
          <a:bodyPr/>
          <a:lstStyle>
            <a:lvl1pPr>
              <a:defRPr sz="1800">
                <a:solidFill>
                  <a:schemeClr val="bg1"/>
                </a:solidFill>
              </a:defRPr>
            </a:lvl1pPr>
            <a:lvl2pPr marL="0" indent="0">
              <a:buNone/>
              <a:defRPr/>
            </a:lvl2pPr>
          </a:lstStyle>
          <a:p>
            <a:pPr lvl="0"/>
            <a:r>
              <a:rPr lang="en-US"/>
              <a:t>CLICK TO EDIT MASTER TEXT STYLES</a:t>
            </a:r>
          </a:p>
        </p:txBody>
      </p:sp>
      <p:sp>
        <p:nvSpPr>
          <p:cNvPr id="8" name="Footer Placeholder 4">
            <a:extLst>
              <a:ext uri="{FF2B5EF4-FFF2-40B4-BE49-F238E27FC236}">
                <a16:creationId xmlns:a16="http://schemas.microsoft.com/office/drawing/2014/main" id="{321A06E0-0570-D741-BD6C-98CBDEE800DD}"/>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dirty="0"/>
              <a:t>©2024 Daikin Applied</a:t>
            </a:r>
          </a:p>
        </p:txBody>
      </p:sp>
    </p:spTree>
    <p:custDataLst>
      <p:tags r:id="rId1"/>
    </p:custDataLst>
    <p:extLst>
      <p:ext uri="{BB962C8B-B14F-4D97-AF65-F5344CB8AC3E}">
        <p14:creationId xmlns:p14="http://schemas.microsoft.com/office/powerpoint/2010/main" val="36500035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ing +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userDrawn="1"/>
        </p:nvSpPr>
        <p:spPr>
          <a:xfrm>
            <a:off x="0" y="1"/>
            <a:ext cx="9144000" cy="38717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ight Triangle 10">
            <a:extLst>
              <a:ext uri="{FF2B5EF4-FFF2-40B4-BE49-F238E27FC236}">
                <a16:creationId xmlns:a16="http://schemas.microsoft.com/office/drawing/2014/main" id="{C29681BE-BC5E-4B11-8E29-E74D5CFA22CA}"/>
              </a:ext>
            </a:extLst>
          </p:cNvPr>
          <p:cNvSpPr/>
          <p:nvPr userDrawn="1"/>
        </p:nvSpPr>
        <p:spPr>
          <a:xfrm rot="18900000">
            <a:off x="424812" y="272410"/>
            <a:ext cx="211538" cy="211538"/>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42048" y="35574"/>
            <a:ext cx="8680072" cy="299160"/>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241301" y="685799"/>
            <a:ext cx="8680072" cy="4040841"/>
          </a:xfrm>
        </p:spPr>
        <p:txBody>
          <a:bodyPr/>
          <a:lstStyle>
            <a:lvl1pPr>
              <a:defRPr sz="1400"/>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21884" y="4842761"/>
            <a:ext cx="2895600" cy="273844"/>
          </a:xfrm>
          <a:prstGeom prst="rect">
            <a:avLst/>
          </a:prstGeom>
        </p:spPr>
        <p:txBody>
          <a:bodyPr/>
          <a:lstStyle/>
          <a:p>
            <a:r>
              <a:rPr lang="en-US" dirty="0">
                <a:solidFill>
                  <a:schemeClr val="bg1">
                    <a:lumMod val="50000"/>
                  </a:schemeClr>
                </a:solidFill>
              </a:rPr>
              <a:t>©2023 Daikin Applied  </a:t>
            </a:r>
            <a:endParaRPr lang="en-US" sz="600" dirty="0">
              <a:solidFill>
                <a:schemeClr val="bg1">
                  <a:lumMod val="50000"/>
                </a:schemeClr>
              </a:solidFill>
            </a:endParaRPr>
          </a:p>
        </p:txBody>
      </p:sp>
    </p:spTree>
    <p:custDataLst>
      <p:tags r:id="rId1"/>
    </p:custDataLst>
    <p:extLst>
      <p:ext uri="{BB962C8B-B14F-4D97-AF65-F5344CB8AC3E}">
        <p14:creationId xmlns:p14="http://schemas.microsoft.com/office/powerpoint/2010/main" val="304857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sub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userDrawn="1"/>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userDrawn="1"/>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0"/>
            <a:ext cx="8680072" cy="378712"/>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12" name="Content Placeholder 3">
            <a:extLst>
              <a:ext uri="{FF2B5EF4-FFF2-40B4-BE49-F238E27FC236}">
                <a16:creationId xmlns:a16="http://schemas.microsoft.com/office/drawing/2014/main" id="{2E30F1DD-361A-C644-9345-8B1FF541CDA0}"/>
              </a:ext>
            </a:extLst>
          </p:cNvPr>
          <p:cNvSpPr>
            <a:spLocks noGrp="1"/>
          </p:cNvSpPr>
          <p:nvPr>
            <p:ph sz="quarter" idx="18" hasCustomPrompt="1"/>
          </p:nvPr>
        </p:nvSpPr>
        <p:spPr>
          <a:xfrm>
            <a:off x="221884" y="756358"/>
            <a:ext cx="8680072" cy="3855399"/>
          </a:xfrm>
        </p:spPr>
        <p:txBody>
          <a:bodyPr anchor="t">
            <a:noAutofit/>
          </a:bodyPr>
          <a:lstStyle>
            <a:lvl1pPr marL="171450" indent="-171450">
              <a:spcAft>
                <a:spcPts val="600"/>
              </a:spcAft>
              <a:buClr>
                <a:schemeClr val="tx2"/>
              </a:buClr>
              <a:buFont typeface="Arial" panose="020B0604020202020204" pitchFamily="34" charset="0"/>
              <a:buChar char="•"/>
              <a:defRPr sz="1400" b="0">
                <a:solidFill>
                  <a:schemeClr val="tx1"/>
                </a:solidFill>
              </a:defRPr>
            </a:lvl1pPr>
            <a:lvl2pPr marL="174625" indent="-174625">
              <a:spcAft>
                <a:spcPts val="600"/>
              </a:spcAft>
              <a:buFont typeface="Arial" panose="020B0604020202020204" pitchFamily="34" charset="0"/>
              <a:buChar char="•"/>
              <a:defRPr sz="1400"/>
            </a:lvl2pPr>
          </a:lstStyle>
          <a:p>
            <a:pPr lvl="0"/>
            <a:r>
              <a:rPr lang="en-US" dirty="0"/>
              <a:t>Click to edit master text styles</a:t>
            </a:r>
          </a:p>
        </p:txBody>
      </p:sp>
      <p:sp>
        <p:nvSpPr>
          <p:cNvPr id="8" name="Footer Placeholder 4">
            <a:extLst>
              <a:ext uri="{FF2B5EF4-FFF2-40B4-BE49-F238E27FC236}">
                <a16:creationId xmlns:a16="http://schemas.microsoft.com/office/drawing/2014/main" id="{3192C13C-83F5-AC47-A36C-BF6AE9781753}"/>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dirty="0"/>
              <a:t>©2024 Daikin Applied</a:t>
            </a:r>
          </a:p>
        </p:txBody>
      </p:sp>
    </p:spTree>
    <p:custDataLst>
      <p:tags r:id="rId1"/>
    </p:custDataLst>
    <p:extLst>
      <p:ext uri="{BB962C8B-B14F-4D97-AF65-F5344CB8AC3E}">
        <p14:creationId xmlns:p14="http://schemas.microsoft.com/office/powerpoint/2010/main" val="7997498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2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userDrawn="1"/>
        </p:nvSpPr>
        <p:spPr>
          <a:xfrm>
            <a:off x="0" y="-2333"/>
            <a:ext cx="9144000" cy="3871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4" name="Right Triangle 13">
            <a:extLst>
              <a:ext uri="{FF2B5EF4-FFF2-40B4-BE49-F238E27FC236}">
                <a16:creationId xmlns:a16="http://schemas.microsoft.com/office/drawing/2014/main" id="{C523D9E0-C013-4FF0-8617-5DCB529FCB67}"/>
              </a:ext>
            </a:extLst>
          </p:cNvPr>
          <p:cNvSpPr/>
          <p:nvPr userDrawn="1"/>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0"/>
            <a:ext cx="8541116" cy="374904"/>
          </a:xfrm>
          <a:prstGeom prst="rect">
            <a:avLst/>
          </a:prstGeom>
        </p:spPr>
        <p:txBody>
          <a:bodyPr/>
          <a:lstStyle>
            <a:lvl1pPr>
              <a:defRPr sz="1800">
                <a:solidFill>
                  <a:schemeClr val="bg1"/>
                </a:solidFill>
              </a:defRPr>
            </a:lvl1pPr>
          </a:lstStyle>
          <a:p>
            <a:r>
              <a:rPr lang="en-US"/>
              <a:t>Click to edit Master title style</a:t>
            </a:r>
            <a:endParaRPr lang="en-US" dirty="0"/>
          </a:p>
        </p:txBody>
      </p:sp>
      <p:cxnSp>
        <p:nvCxnSpPr>
          <p:cNvPr id="16" name="Straight Connector 15">
            <a:extLst>
              <a:ext uri="{FF2B5EF4-FFF2-40B4-BE49-F238E27FC236}">
                <a16:creationId xmlns:a16="http://schemas.microsoft.com/office/drawing/2014/main" id="{8744D4B1-8C6B-4680-90FC-4AC66FB530FA}"/>
              </a:ext>
            </a:extLst>
          </p:cNvPr>
          <p:cNvCxnSpPr>
            <a:cxnSpLocks/>
          </p:cNvCxnSpPr>
          <p:nvPr userDrawn="1"/>
        </p:nvCxnSpPr>
        <p:spPr>
          <a:xfrm flipV="1">
            <a:off x="4399936" y="759106"/>
            <a:ext cx="0" cy="3774474"/>
          </a:xfrm>
          <a:prstGeom prst="line">
            <a:avLst/>
          </a:prstGeom>
          <a:ln w="3175" cmpd="sng">
            <a:solidFill>
              <a:srgbClr val="B4B4B4"/>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209DDF04-657D-4242-93B6-75C93B9CF88A}"/>
              </a:ext>
            </a:extLst>
          </p:cNvPr>
          <p:cNvSpPr>
            <a:spLocks noGrp="1"/>
          </p:cNvSpPr>
          <p:nvPr>
            <p:ph sz="quarter" idx="10"/>
          </p:nvPr>
        </p:nvSpPr>
        <p:spPr>
          <a:xfrm>
            <a:off x="221884" y="759106"/>
            <a:ext cx="3833918" cy="66848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1" name="Content Placeholder 3">
            <a:extLst>
              <a:ext uri="{FF2B5EF4-FFF2-40B4-BE49-F238E27FC236}">
                <a16:creationId xmlns:a16="http://schemas.microsoft.com/office/drawing/2014/main" id="{98D29AB6-0398-4252-9297-EC6B91E1546F}"/>
              </a:ext>
            </a:extLst>
          </p:cNvPr>
          <p:cNvSpPr>
            <a:spLocks noGrp="1"/>
          </p:cNvSpPr>
          <p:nvPr>
            <p:ph sz="quarter" idx="17"/>
          </p:nvPr>
        </p:nvSpPr>
        <p:spPr>
          <a:xfrm>
            <a:off x="221884" y="1156031"/>
            <a:ext cx="3833918" cy="3029107"/>
          </a:xfrm>
        </p:spPr>
        <p:txBody>
          <a:bodyPr/>
          <a:lstStyle>
            <a:lvl1pPr>
              <a:spcAft>
                <a:spcPts val="400"/>
              </a:spcAft>
              <a:defRPr sz="1400" b="0">
                <a:solidFill>
                  <a:srgbClr val="555555"/>
                </a:solidFill>
              </a:defRPr>
            </a:lvl1pPr>
            <a:lvl2pPr marL="174625" indent="-174625">
              <a:spcAft>
                <a:spcPts val="400"/>
              </a:spcAft>
              <a:defRPr sz="1400">
                <a:solidFill>
                  <a:srgbClr val="555555"/>
                </a:solidFill>
              </a:defRPr>
            </a:lvl2pPr>
            <a:lvl3pPr marL="342900" indent="-168275">
              <a:spcAft>
                <a:spcPts val="400"/>
              </a:spcAft>
              <a:buFont typeface="Wingdings" panose="05000000000000000000" pitchFamily="2" charset="2"/>
              <a:buChar char="§"/>
              <a:defRPr sz="1400">
                <a:solidFill>
                  <a:srgbClr val="555555"/>
                </a:solidFill>
              </a:defRPr>
            </a:lvl3pPr>
            <a:lvl4pPr>
              <a:spcAft>
                <a:spcPts val="400"/>
              </a:spcAft>
              <a:defRPr sz="1000"/>
            </a:lvl4pPr>
            <a:lvl5pPr>
              <a:spcAft>
                <a:spcPts val="400"/>
              </a:spcAft>
              <a:defRPr sz="1000"/>
            </a:lvl5pPr>
          </a:lstStyle>
          <a:p>
            <a:pPr lvl="0"/>
            <a:r>
              <a:rPr lang="en-US" dirty="0"/>
              <a:t>Click to edit Master text styles</a:t>
            </a:r>
          </a:p>
          <a:p>
            <a:pPr lvl="1"/>
            <a:r>
              <a:rPr lang="en-US" dirty="0"/>
              <a:t>Second level</a:t>
            </a:r>
          </a:p>
          <a:p>
            <a:pPr lvl="2"/>
            <a:r>
              <a:rPr lang="en-US" dirty="0"/>
              <a:t>Third level</a:t>
            </a:r>
          </a:p>
        </p:txBody>
      </p:sp>
      <p:sp>
        <p:nvSpPr>
          <p:cNvPr id="20" name="Content Placeholder 3">
            <a:extLst>
              <a:ext uri="{FF2B5EF4-FFF2-40B4-BE49-F238E27FC236}">
                <a16:creationId xmlns:a16="http://schemas.microsoft.com/office/drawing/2014/main" id="{663C1A6D-BA0F-EE45-BB63-315BD276AA16}"/>
              </a:ext>
            </a:extLst>
          </p:cNvPr>
          <p:cNvSpPr>
            <a:spLocks noGrp="1"/>
          </p:cNvSpPr>
          <p:nvPr>
            <p:ph sz="quarter" idx="18"/>
          </p:nvPr>
        </p:nvSpPr>
        <p:spPr>
          <a:xfrm>
            <a:off x="4744064" y="759106"/>
            <a:ext cx="407166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21" name="Content Placeholder 3">
            <a:extLst>
              <a:ext uri="{FF2B5EF4-FFF2-40B4-BE49-F238E27FC236}">
                <a16:creationId xmlns:a16="http://schemas.microsoft.com/office/drawing/2014/main" id="{E034701C-9390-DE47-A9F7-0F99EACBF4E4}"/>
              </a:ext>
            </a:extLst>
          </p:cNvPr>
          <p:cNvSpPr>
            <a:spLocks noGrp="1"/>
          </p:cNvSpPr>
          <p:nvPr>
            <p:ph sz="quarter" idx="19"/>
          </p:nvPr>
        </p:nvSpPr>
        <p:spPr>
          <a:xfrm>
            <a:off x="4744064" y="1156031"/>
            <a:ext cx="4071665" cy="3029107"/>
          </a:xfrm>
        </p:spPr>
        <p:txBody>
          <a:bodyPr/>
          <a:lstStyle>
            <a:lvl1pPr>
              <a:spcAft>
                <a:spcPts val="400"/>
              </a:spcAft>
              <a:defRPr sz="1400" b="0">
                <a:solidFill>
                  <a:srgbClr val="555555"/>
                </a:solidFill>
              </a:defRPr>
            </a:lvl1pPr>
            <a:lvl2pPr marL="174625" indent="-174625">
              <a:spcAft>
                <a:spcPts val="400"/>
              </a:spcAft>
              <a:defRPr sz="1400">
                <a:solidFill>
                  <a:srgbClr val="555555"/>
                </a:solidFill>
              </a:defRPr>
            </a:lvl2pPr>
            <a:lvl3pPr marL="342900" indent="-168275">
              <a:spcAft>
                <a:spcPts val="400"/>
              </a:spcAft>
              <a:buFont typeface="Wingdings" panose="05000000000000000000" pitchFamily="2" charset="2"/>
              <a:buChar char="§"/>
              <a:defRPr sz="1400">
                <a:solidFill>
                  <a:srgbClr val="555555"/>
                </a:solidFill>
              </a:defRPr>
            </a:lvl3pPr>
            <a:lvl4pPr>
              <a:spcAft>
                <a:spcPts val="400"/>
              </a:spcAft>
              <a:defRPr sz="1000"/>
            </a:lvl4pPr>
            <a:lvl5pPr>
              <a:spcAft>
                <a:spcPts val="400"/>
              </a:spcAft>
              <a:defRPr sz="1000"/>
            </a:lvl5pPr>
          </a:lstStyle>
          <a:p>
            <a:pPr lvl="0"/>
            <a:r>
              <a:rPr lang="en-US" dirty="0"/>
              <a:t>Click to edit Master text styles</a:t>
            </a:r>
          </a:p>
          <a:p>
            <a:pPr lvl="1"/>
            <a:r>
              <a:rPr lang="en-US" dirty="0"/>
              <a:t>Second level</a:t>
            </a:r>
          </a:p>
          <a:p>
            <a:pPr lvl="2"/>
            <a:r>
              <a:rPr lang="en-US" dirty="0"/>
              <a:t>Third level</a:t>
            </a:r>
          </a:p>
        </p:txBody>
      </p:sp>
      <p:sp>
        <p:nvSpPr>
          <p:cNvPr id="12" name="Footer Placeholder 4">
            <a:extLst>
              <a:ext uri="{FF2B5EF4-FFF2-40B4-BE49-F238E27FC236}">
                <a16:creationId xmlns:a16="http://schemas.microsoft.com/office/drawing/2014/main" id="{253AC6CF-6202-1140-9875-F23C5B920526}"/>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dirty="0"/>
              <a:t>©2024 Daikin Applied</a:t>
            </a:r>
          </a:p>
        </p:txBody>
      </p:sp>
    </p:spTree>
    <p:custDataLst>
      <p:tags r:id="rId1"/>
    </p:custDataLst>
    <p:extLst>
      <p:ext uri="{BB962C8B-B14F-4D97-AF65-F5344CB8AC3E}">
        <p14:creationId xmlns:p14="http://schemas.microsoft.com/office/powerpoint/2010/main" val="20496623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3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userDrawn="1"/>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4" name="Right Triangle 13">
            <a:extLst>
              <a:ext uri="{FF2B5EF4-FFF2-40B4-BE49-F238E27FC236}">
                <a16:creationId xmlns:a16="http://schemas.microsoft.com/office/drawing/2014/main" id="{C523D9E0-C013-4FF0-8617-5DCB529FCB67}"/>
              </a:ext>
            </a:extLst>
          </p:cNvPr>
          <p:cNvSpPr/>
          <p:nvPr userDrawn="1"/>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0"/>
            <a:ext cx="7411417" cy="374904"/>
          </a:xfrm>
          <a:prstGeom prst="rect">
            <a:avLst/>
          </a:prstGeom>
        </p:spPr>
        <p:txBody>
          <a:bodyPr/>
          <a:lstStyle>
            <a:lvl1pPr>
              <a:defRPr sz="180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1897FDFC-870A-469D-ABD4-972FB825210C}"/>
              </a:ext>
            </a:extLst>
          </p:cNvPr>
          <p:cNvCxnSpPr>
            <a:cxnSpLocks/>
          </p:cNvCxnSpPr>
          <p:nvPr userDrawn="1"/>
        </p:nvCxnSpPr>
        <p:spPr>
          <a:xfrm flipV="1">
            <a:off x="3144380" y="749360"/>
            <a:ext cx="0" cy="3963834"/>
          </a:xfrm>
          <a:prstGeom prst="line">
            <a:avLst/>
          </a:prstGeom>
          <a:ln w="3175" cmpd="sng">
            <a:solidFill>
              <a:srgbClr val="B4B4B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744D4B1-8C6B-4680-90FC-4AC66FB530FA}"/>
              </a:ext>
            </a:extLst>
          </p:cNvPr>
          <p:cNvCxnSpPr>
            <a:cxnSpLocks/>
          </p:cNvCxnSpPr>
          <p:nvPr userDrawn="1"/>
        </p:nvCxnSpPr>
        <p:spPr>
          <a:xfrm flipV="1">
            <a:off x="6008603" y="749360"/>
            <a:ext cx="0" cy="3963834"/>
          </a:xfrm>
          <a:prstGeom prst="line">
            <a:avLst/>
          </a:prstGeom>
          <a:ln w="3175" cmpd="sng">
            <a:solidFill>
              <a:srgbClr val="B4B4B4"/>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209DDF04-657D-4242-93B6-75C93B9CF88A}"/>
              </a:ext>
            </a:extLst>
          </p:cNvPr>
          <p:cNvSpPr>
            <a:spLocks noGrp="1"/>
          </p:cNvSpPr>
          <p:nvPr>
            <p:ph sz="quarter" idx="10"/>
          </p:nvPr>
        </p:nvSpPr>
        <p:spPr>
          <a:xfrm>
            <a:off x="320250" y="749360"/>
            <a:ext cx="277073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1" name="Content Placeholder 3">
            <a:extLst>
              <a:ext uri="{FF2B5EF4-FFF2-40B4-BE49-F238E27FC236}">
                <a16:creationId xmlns:a16="http://schemas.microsoft.com/office/drawing/2014/main" id="{98D29AB6-0398-4252-9297-EC6B91E1546F}"/>
              </a:ext>
            </a:extLst>
          </p:cNvPr>
          <p:cNvSpPr>
            <a:spLocks noGrp="1"/>
          </p:cNvSpPr>
          <p:nvPr>
            <p:ph sz="quarter" idx="17"/>
          </p:nvPr>
        </p:nvSpPr>
        <p:spPr>
          <a:xfrm>
            <a:off x="320250" y="1146285"/>
            <a:ext cx="2770735" cy="3247855"/>
          </a:xfrm>
        </p:spPr>
        <p:txBody>
          <a:bodyPr/>
          <a:lstStyle>
            <a:lvl1pPr>
              <a:spcAft>
                <a:spcPts val="400"/>
              </a:spcAft>
              <a:defRPr sz="1400" b="0">
                <a:solidFill>
                  <a:srgbClr val="555555"/>
                </a:solidFill>
              </a:defRPr>
            </a:lvl1pPr>
            <a:lvl2pPr marL="174625" indent="-174625">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107AAE68-977F-4CA2-B1E1-0BF8CFBA478D}"/>
              </a:ext>
            </a:extLst>
          </p:cNvPr>
          <p:cNvSpPr>
            <a:spLocks noGrp="1"/>
          </p:cNvSpPr>
          <p:nvPr>
            <p:ph sz="quarter" idx="18"/>
          </p:nvPr>
        </p:nvSpPr>
        <p:spPr>
          <a:xfrm>
            <a:off x="3197922" y="749360"/>
            <a:ext cx="277073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7" name="Content Placeholder 3">
            <a:extLst>
              <a:ext uri="{FF2B5EF4-FFF2-40B4-BE49-F238E27FC236}">
                <a16:creationId xmlns:a16="http://schemas.microsoft.com/office/drawing/2014/main" id="{94D78CC1-6BCA-4C5A-892C-883DC94AF32E}"/>
              </a:ext>
            </a:extLst>
          </p:cNvPr>
          <p:cNvSpPr>
            <a:spLocks noGrp="1"/>
          </p:cNvSpPr>
          <p:nvPr>
            <p:ph sz="quarter" idx="19"/>
          </p:nvPr>
        </p:nvSpPr>
        <p:spPr>
          <a:xfrm>
            <a:off x="3197922" y="1146285"/>
            <a:ext cx="2770735" cy="3247855"/>
          </a:xfrm>
        </p:spPr>
        <p:txBody>
          <a:bodyPr/>
          <a:lstStyle>
            <a:lvl1pPr>
              <a:spcAft>
                <a:spcPts val="400"/>
              </a:spcAft>
              <a:defRPr sz="1400" b="0">
                <a:solidFill>
                  <a:srgbClr val="555555"/>
                </a:solidFill>
              </a:defRPr>
            </a:lvl1pPr>
            <a:lvl2pPr>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18" name="Content Placeholder 3">
            <a:extLst>
              <a:ext uri="{FF2B5EF4-FFF2-40B4-BE49-F238E27FC236}">
                <a16:creationId xmlns:a16="http://schemas.microsoft.com/office/drawing/2014/main" id="{10F8AB8E-7212-45D7-ACFC-6E8CE3800A6A}"/>
              </a:ext>
            </a:extLst>
          </p:cNvPr>
          <p:cNvSpPr>
            <a:spLocks noGrp="1"/>
          </p:cNvSpPr>
          <p:nvPr>
            <p:ph sz="quarter" idx="20"/>
          </p:nvPr>
        </p:nvSpPr>
        <p:spPr>
          <a:xfrm>
            <a:off x="6055421" y="749360"/>
            <a:ext cx="277073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9" name="Content Placeholder 3">
            <a:extLst>
              <a:ext uri="{FF2B5EF4-FFF2-40B4-BE49-F238E27FC236}">
                <a16:creationId xmlns:a16="http://schemas.microsoft.com/office/drawing/2014/main" id="{4AD954C0-C74F-4BBE-8644-7142E514587A}"/>
              </a:ext>
            </a:extLst>
          </p:cNvPr>
          <p:cNvSpPr>
            <a:spLocks noGrp="1"/>
          </p:cNvSpPr>
          <p:nvPr>
            <p:ph sz="quarter" idx="21"/>
          </p:nvPr>
        </p:nvSpPr>
        <p:spPr>
          <a:xfrm>
            <a:off x="6055421" y="1146285"/>
            <a:ext cx="2770735" cy="3247855"/>
          </a:xfrm>
        </p:spPr>
        <p:txBody>
          <a:bodyPr/>
          <a:lstStyle>
            <a:lvl1pPr>
              <a:spcAft>
                <a:spcPts val="400"/>
              </a:spcAft>
              <a:defRPr sz="1400" b="0">
                <a:solidFill>
                  <a:srgbClr val="555555"/>
                </a:solidFill>
              </a:defRPr>
            </a:lvl1pPr>
            <a:lvl2pPr>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20" name="Footer Placeholder 4">
            <a:extLst>
              <a:ext uri="{FF2B5EF4-FFF2-40B4-BE49-F238E27FC236}">
                <a16:creationId xmlns:a16="http://schemas.microsoft.com/office/drawing/2014/main" id="{5BF8B815-64BE-9A43-8CB3-C229D9B9006F}"/>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dirty="0"/>
              <a:t>©2024 Daikin Applied</a:t>
            </a:r>
          </a:p>
        </p:txBody>
      </p:sp>
    </p:spTree>
    <p:custDataLst>
      <p:tags r:id="rId1"/>
    </p:custDataLst>
    <p:extLst>
      <p:ext uri="{BB962C8B-B14F-4D97-AF65-F5344CB8AC3E}">
        <p14:creationId xmlns:p14="http://schemas.microsoft.com/office/powerpoint/2010/main" val="7969639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 section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2D7235F-8807-4060-9F4E-FFB7BD13D992}"/>
              </a:ext>
            </a:extLst>
          </p:cNvPr>
          <p:cNvSpPr/>
          <p:nvPr userDrawn="1"/>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97E0"/>
              </a:solidFill>
            </a:endParaRPr>
          </a:p>
        </p:txBody>
      </p:sp>
      <p:sp>
        <p:nvSpPr>
          <p:cNvPr id="17" name="Right Triangle 16">
            <a:extLst>
              <a:ext uri="{FF2B5EF4-FFF2-40B4-BE49-F238E27FC236}">
                <a16:creationId xmlns:a16="http://schemas.microsoft.com/office/drawing/2014/main" id="{BACEDAEA-EA4D-42A6-B8C5-192609BB13D8}"/>
              </a:ext>
            </a:extLst>
          </p:cNvPr>
          <p:cNvSpPr/>
          <p:nvPr userDrawn="1"/>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0"/>
            <a:ext cx="8854881" cy="374904"/>
          </a:xfrm>
          <a:prstGeom prst="rect">
            <a:avLst/>
          </a:prstGeom>
        </p:spPr>
        <p:txBody>
          <a:bodyPr/>
          <a:lstStyle>
            <a:lvl1pPr>
              <a:defRPr sz="1800">
                <a:solidFill>
                  <a:schemeClr val="bg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242047" y="719068"/>
            <a:ext cx="2266702" cy="1968844"/>
          </a:xfrm>
        </p:spPr>
        <p:txBody>
          <a:bodyPr anchor="ctr">
            <a:noAutofit/>
          </a:bodyPr>
          <a:lstStyle>
            <a:lvl1pPr>
              <a:defRPr>
                <a:solidFill>
                  <a:srgbClr val="0097E0"/>
                </a:solidFill>
              </a:defRPr>
            </a:lvl1pPr>
            <a:lvl2pPr marL="0" indent="0">
              <a:buNone/>
              <a:defRPr/>
            </a:lvl2pPr>
          </a:lstStyle>
          <a:p>
            <a:pPr lvl="0"/>
            <a:r>
              <a:rPr lang="en-US"/>
              <a:t>Click to edit Master text styles</a:t>
            </a:r>
          </a:p>
        </p:txBody>
      </p:sp>
      <p:sp>
        <p:nvSpPr>
          <p:cNvPr id="10" name="Content Placeholder 3">
            <a:extLst>
              <a:ext uri="{FF2B5EF4-FFF2-40B4-BE49-F238E27FC236}">
                <a16:creationId xmlns:a16="http://schemas.microsoft.com/office/drawing/2014/main" id="{048ACC99-8C71-4B38-8F90-A6FB752642DD}"/>
              </a:ext>
            </a:extLst>
          </p:cNvPr>
          <p:cNvSpPr>
            <a:spLocks noGrp="1"/>
          </p:cNvSpPr>
          <p:nvPr>
            <p:ph sz="quarter" idx="13"/>
          </p:nvPr>
        </p:nvSpPr>
        <p:spPr>
          <a:xfrm>
            <a:off x="242047" y="2810229"/>
            <a:ext cx="2268551" cy="1971372"/>
          </a:xfrm>
        </p:spPr>
        <p:txBody>
          <a:bodyPr anchor="ctr">
            <a:noAutofit/>
          </a:bodyPr>
          <a:lstStyle>
            <a:lvl1pPr>
              <a:defRPr>
                <a:solidFill>
                  <a:srgbClr val="0097E0"/>
                </a:solidFill>
              </a:defRPr>
            </a:lvl1pPr>
            <a:lvl2pPr marL="0" indent="0">
              <a:buNone/>
              <a:defRPr/>
            </a:lvl2pPr>
          </a:lstStyle>
          <a:p>
            <a:pPr lvl="0"/>
            <a:r>
              <a:rPr lang="en-US"/>
              <a:t>Click to edit Master text styles</a:t>
            </a:r>
          </a:p>
        </p:txBody>
      </p:sp>
      <p:sp>
        <p:nvSpPr>
          <p:cNvPr id="13" name="Content Placeholder 3">
            <a:extLst>
              <a:ext uri="{FF2B5EF4-FFF2-40B4-BE49-F238E27FC236}">
                <a16:creationId xmlns:a16="http://schemas.microsoft.com/office/drawing/2014/main" id="{BCD378B8-CEEB-4F49-8780-60D761328AC2}"/>
              </a:ext>
            </a:extLst>
          </p:cNvPr>
          <p:cNvSpPr>
            <a:spLocks noGrp="1"/>
          </p:cNvSpPr>
          <p:nvPr>
            <p:ph sz="quarter" idx="16"/>
          </p:nvPr>
        </p:nvSpPr>
        <p:spPr>
          <a:xfrm>
            <a:off x="2796713" y="719067"/>
            <a:ext cx="5515806" cy="1962520"/>
          </a:xfrm>
        </p:spPr>
        <p:txBody>
          <a:bodyPr anchor="ctr">
            <a:noAutofit/>
          </a:bodyPr>
          <a:lstStyle>
            <a:lvl1pPr marL="169863" indent="-169863">
              <a:buClr>
                <a:schemeClr val="tx2"/>
              </a:buClr>
              <a:buFont typeface="Arial" panose="020B0604020202020204" pitchFamily="34" charset="0"/>
              <a:buChar char="•"/>
              <a:defRPr sz="1400" b="0">
                <a:solidFill>
                  <a:schemeClr val="tx1"/>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14" name="Content Placeholder 3">
            <a:extLst>
              <a:ext uri="{FF2B5EF4-FFF2-40B4-BE49-F238E27FC236}">
                <a16:creationId xmlns:a16="http://schemas.microsoft.com/office/drawing/2014/main" id="{D145A7BB-FCD9-4B5B-8B61-890FAF187A17}"/>
              </a:ext>
            </a:extLst>
          </p:cNvPr>
          <p:cNvSpPr>
            <a:spLocks noGrp="1"/>
          </p:cNvSpPr>
          <p:nvPr>
            <p:ph sz="quarter" idx="17"/>
          </p:nvPr>
        </p:nvSpPr>
        <p:spPr>
          <a:xfrm>
            <a:off x="2796713" y="2803905"/>
            <a:ext cx="5515806" cy="1971372"/>
          </a:xfrm>
        </p:spPr>
        <p:txBody>
          <a:bodyPr anchor="ctr">
            <a:noAutofit/>
          </a:bodyPr>
          <a:lstStyle>
            <a:lvl1pPr marL="169863" indent="-169863">
              <a:buClr>
                <a:schemeClr val="tx2"/>
              </a:buClr>
              <a:buFont typeface="Arial" panose="020B0604020202020204" pitchFamily="34" charset="0"/>
              <a:buChar char="•"/>
              <a:defRPr sz="1400" b="0">
                <a:solidFill>
                  <a:srgbClr val="555555"/>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59DFE170-565D-2841-A124-ACB9F9BD2D81}"/>
              </a:ext>
            </a:extLst>
          </p:cNvPr>
          <p:cNvCxnSpPr>
            <a:cxnSpLocks/>
          </p:cNvCxnSpPr>
          <p:nvPr userDrawn="1"/>
        </p:nvCxnSpPr>
        <p:spPr>
          <a:xfrm>
            <a:off x="221884" y="2749070"/>
            <a:ext cx="8250478"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91DB4EAC-D93F-0947-872F-BD6EC9E45F7C}"/>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dirty="0"/>
              <a:t>©2024 Daikin Applied</a:t>
            </a:r>
          </a:p>
        </p:txBody>
      </p:sp>
    </p:spTree>
    <p:custDataLst>
      <p:tags r:id="rId1"/>
    </p:custDataLst>
    <p:extLst>
      <p:ext uri="{BB962C8B-B14F-4D97-AF65-F5344CB8AC3E}">
        <p14:creationId xmlns:p14="http://schemas.microsoft.com/office/powerpoint/2010/main" val="28866120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3 sec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1884" y="0"/>
            <a:ext cx="8126379" cy="379087"/>
          </a:xfrm>
          <a:prstGeom prst="rect">
            <a:avLst/>
          </a:prstGeom>
        </p:spPr>
        <p:txBody>
          <a:bodyPr/>
          <a:lstStyle>
            <a:lvl1pPr>
              <a:defRPr sz="1800">
                <a:solidFill>
                  <a:srgbClr val="FFFFFF"/>
                </a:solidFill>
              </a:defRPr>
            </a:lvl1pPr>
          </a:lstStyle>
          <a:p>
            <a:r>
              <a:rPr lang="en-US"/>
              <a:t>Click to edit Master title style</a:t>
            </a:r>
            <a:endParaRPr lang="en-US" dirty="0"/>
          </a:p>
        </p:txBody>
      </p:sp>
      <p:sp>
        <p:nvSpPr>
          <p:cNvPr id="6" name="Content Placeholder 3">
            <a:extLst>
              <a:ext uri="{FF2B5EF4-FFF2-40B4-BE49-F238E27FC236}">
                <a16:creationId xmlns:a16="http://schemas.microsoft.com/office/drawing/2014/main" id="{C6637EFB-2A91-46A6-9AB9-1EC08A7B4292}"/>
              </a:ext>
            </a:extLst>
          </p:cNvPr>
          <p:cNvSpPr>
            <a:spLocks noGrp="1"/>
          </p:cNvSpPr>
          <p:nvPr>
            <p:ph sz="quarter" idx="11"/>
          </p:nvPr>
        </p:nvSpPr>
        <p:spPr>
          <a:xfrm>
            <a:off x="242047" y="727929"/>
            <a:ext cx="2268551" cy="1147615"/>
          </a:xfrm>
        </p:spPr>
        <p:txBody>
          <a:bodyPr anchor="ctr">
            <a:noAutofit/>
          </a:bodyPr>
          <a:lstStyle>
            <a:lvl2pPr marL="0" indent="0">
              <a:buNone/>
              <a:defRPr/>
            </a:lvl2pPr>
          </a:lstStyle>
          <a:p>
            <a:pPr lvl="0"/>
            <a:r>
              <a:rPr lang="en-US"/>
              <a:t>Click to edit Master text styles</a:t>
            </a:r>
          </a:p>
        </p:txBody>
      </p:sp>
      <p:sp>
        <p:nvSpPr>
          <p:cNvPr id="7" name="Content Placeholder 3">
            <a:extLst>
              <a:ext uri="{FF2B5EF4-FFF2-40B4-BE49-F238E27FC236}">
                <a16:creationId xmlns:a16="http://schemas.microsoft.com/office/drawing/2014/main" id="{8C5424B6-113D-4E2B-8CB8-19CE7054575F}"/>
              </a:ext>
            </a:extLst>
          </p:cNvPr>
          <p:cNvSpPr>
            <a:spLocks noGrp="1"/>
          </p:cNvSpPr>
          <p:nvPr>
            <p:ph sz="quarter" idx="13"/>
          </p:nvPr>
        </p:nvSpPr>
        <p:spPr>
          <a:xfrm>
            <a:off x="242047" y="2008660"/>
            <a:ext cx="2268551" cy="1147615"/>
          </a:xfrm>
        </p:spPr>
        <p:txBody>
          <a:bodyPr anchor="ctr">
            <a:noAutofit/>
          </a:bodyPr>
          <a:lstStyle>
            <a:lvl2pPr marL="0" indent="0">
              <a:buNone/>
              <a:defRPr/>
            </a:lvl2pPr>
          </a:lstStyle>
          <a:p>
            <a:pPr lvl="0"/>
            <a:r>
              <a:rPr lang="en-US"/>
              <a:t>Click to edit Master text styles</a:t>
            </a:r>
          </a:p>
        </p:txBody>
      </p:sp>
      <p:sp>
        <p:nvSpPr>
          <p:cNvPr id="8" name="Content Placeholder 3">
            <a:extLst>
              <a:ext uri="{FF2B5EF4-FFF2-40B4-BE49-F238E27FC236}">
                <a16:creationId xmlns:a16="http://schemas.microsoft.com/office/drawing/2014/main" id="{C546ADF6-16FF-4101-A6EC-63E934E59F3F}"/>
              </a:ext>
            </a:extLst>
          </p:cNvPr>
          <p:cNvSpPr>
            <a:spLocks noGrp="1"/>
          </p:cNvSpPr>
          <p:nvPr>
            <p:ph sz="quarter" idx="14"/>
          </p:nvPr>
        </p:nvSpPr>
        <p:spPr>
          <a:xfrm>
            <a:off x="242047" y="3271205"/>
            <a:ext cx="2268551" cy="1147615"/>
          </a:xfrm>
        </p:spPr>
        <p:txBody>
          <a:bodyPr anchor="ctr">
            <a:noAutofit/>
          </a:bodyPr>
          <a:lstStyle>
            <a:lvl2pPr marL="0" indent="0">
              <a:buNone/>
              <a:defRPr/>
            </a:lvl2pPr>
          </a:lstStyle>
          <a:p>
            <a:pPr lvl="0"/>
            <a:r>
              <a:rPr lang="en-US"/>
              <a:t>Click to edit Master text styles</a:t>
            </a:r>
          </a:p>
        </p:txBody>
      </p:sp>
      <p:sp>
        <p:nvSpPr>
          <p:cNvPr id="9" name="Content Placeholder 3">
            <a:extLst>
              <a:ext uri="{FF2B5EF4-FFF2-40B4-BE49-F238E27FC236}">
                <a16:creationId xmlns:a16="http://schemas.microsoft.com/office/drawing/2014/main" id="{60BADC08-FABE-450F-8543-F87A5EED6F73}"/>
              </a:ext>
            </a:extLst>
          </p:cNvPr>
          <p:cNvSpPr>
            <a:spLocks noGrp="1"/>
          </p:cNvSpPr>
          <p:nvPr>
            <p:ph sz="quarter" idx="16"/>
          </p:nvPr>
        </p:nvSpPr>
        <p:spPr>
          <a:xfrm>
            <a:off x="2897675" y="727929"/>
            <a:ext cx="5515806" cy="1147615"/>
          </a:xfrm>
        </p:spPr>
        <p:txBody>
          <a:bodyPr anchor="ctr">
            <a:noAutofit/>
          </a:bodyPr>
          <a:lstStyle>
            <a:lvl1pPr marL="169863" indent="-169863">
              <a:buClr>
                <a:schemeClr val="tx2"/>
              </a:buClr>
              <a:buFont typeface="Arial" panose="020B0604020202020204" pitchFamily="34" charset="0"/>
              <a:buChar char="•"/>
              <a:defRPr sz="1400" b="0">
                <a:solidFill>
                  <a:srgbClr val="555555"/>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10" name="Content Placeholder 3">
            <a:extLst>
              <a:ext uri="{FF2B5EF4-FFF2-40B4-BE49-F238E27FC236}">
                <a16:creationId xmlns:a16="http://schemas.microsoft.com/office/drawing/2014/main" id="{FBCA230C-297F-4F01-AC16-22B9BA8C4ADC}"/>
              </a:ext>
            </a:extLst>
          </p:cNvPr>
          <p:cNvSpPr>
            <a:spLocks noGrp="1"/>
          </p:cNvSpPr>
          <p:nvPr>
            <p:ph sz="quarter" idx="17"/>
          </p:nvPr>
        </p:nvSpPr>
        <p:spPr>
          <a:xfrm>
            <a:off x="2897675" y="2008659"/>
            <a:ext cx="5515806" cy="1147615"/>
          </a:xfrm>
        </p:spPr>
        <p:txBody>
          <a:bodyPr anchor="ctr">
            <a:noAutofit/>
          </a:bodyPr>
          <a:lstStyle>
            <a:lvl1pPr marL="169863" indent="-169863">
              <a:buClr>
                <a:schemeClr val="tx2"/>
              </a:buClr>
              <a:buFont typeface="Arial" panose="020B0604020202020204" pitchFamily="34" charset="0"/>
              <a:buChar char="•"/>
              <a:defRPr sz="1400" b="0">
                <a:solidFill>
                  <a:srgbClr val="555555"/>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11" name="Content Placeholder 3">
            <a:extLst>
              <a:ext uri="{FF2B5EF4-FFF2-40B4-BE49-F238E27FC236}">
                <a16:creationId xmlns:a16="http://schemas.microsoft.com/office/drawing/2014/main" id="{53B8FCD4-56BD-48C7-BAA0-EAA52F0F2BF3}"/>
              </a:ext>
            </a:extLst>
          </p:cNvPr>
          <p:cNvSpPr>
            <a:spLocks noGrp="1"/>
          </p:cNvSpPr>
          <p:nvPr>
            <p:ph sz="quarter" idx="18"/>
          </p:nvPr>
        </p:nvSpPr>
        <p:spPr>
          <a:xfrm>
            <a:off x="2897675" y="3271205"/>
            <a:ext cx="5515806" cy="1147615"/>
          </a:xfrm>
        </p:spPr>
        <p:txBody>
          <a:bodyPr anchor="ctr">
            <a:noAutofit/>
          </a:bodyPr>
          <a:lstStyle>
            <a:lvl1pPr marL="169863" indent="-169863">
              <a:buClr>
                <a:schemeClr val="tx2"/>
              </a:buClr>
              <a:buFont typeface="Arial" panose="020B0604020202020204" pitchFamily="34" charset="0"/>
              <a:buChar char="•"/>
              <a:defRPr sz="1400" b="0">
                <a:solidFill>
                  <a:srgbClr val="555555"/>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cxnSp>
        <p:nvCxnSpPr>
          <p:cNvPr id="12" name="Straight Connector 11">
            <a:extLst>
              <a:ext uri="{FF2B5EF4-FFF2-40B4-BE49-F238E27FC236}">
                <a16:creationId xmlns:a16="http://schemas.microsoft.com/office/drawing/2014/main" id="{C863AE6E-4DCF-9D41-97C2-231D82B39DC8}"/>
              </a:ext>
            </a:extLst>
          </p:cNvPr>
          <p:cNvCxnSpPr>
            <a:cxnSpLocks/>
          </p:cNvCxnSpPr>
          <p:nvPr userDrawn="1"/>
        </p:nvCxnSpPr>
        <p:spPr>
          <a:xfrm>
            <a:off x="219456" y="1941239"/>
            <a:ext cx="752983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A2E525E-3434-BD42-B689-FC50E06FAB10}"/>
              </a:ext>
            </a:extLst>
          </p:cNvPr>
          <p:cNvCxnSpPr>
            <a:cxnSpLocks/>
          </p:cNvCxnSpPr>
          <p:nvPr userDrawn="1"/>
        </p:nvCxnSpPr>
        <p:spPr>
          <a:xfrm>
            <a:off x="221884" y="3219299"/>
            <a:ext cx="752983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6FB96CCF-415D-E847-80E9-8E898866B319}"/>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dirty="0"/>
              <a:t>©2024 Daikin Applied</a:t>
            </a:r>
          </a:p>
        </p:txBody>
      </p:sp>
    </p:spTree>
    <p:custDataLst>
      <p:tags r:id="rId1"/>
    </p:custDataLst>
    <p:extLst>
      <p:ext uri="{BB962C8B-B14F-4D97-AF65-F5344CB8AC3E}">
        <p14:creationId xmlns:p14="http://schemas.microsoft.com/office/powerpoint/2010/main" val="41125106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Heading and 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7A1BE5-6B1F-4F2E-8E69-5B8DF3A39B54}"/>
              </a:ext>
            </a:extLst>
          </p:cNvPr>
          <p:cNvSpPr/>
          <p:nvPr userDrawn="1"/>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Right Triangle 10">
            <a:extLst>
              <a:ext uri="{FF2B5EF4-FFF2-40B4-BE49-F238E27FC236}">
                <a16:creationId xmlns:a16="http://schemas.microsoft.com/office/drawing/2014/main" id="{B44D1751-D44A-4BD6-AF71-768B6BCED547}"/>
              </a:ext>
            </a:extLst>
          </p:cNvPr>
          <p:cNvSpPr/>
          <p:nvPr userDrawn="1"/>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4366"/>
            <a:ext cx="7411417" cy="374904"/>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7" name="Chart Placeholder 6">
            <a:extLst>
              <a:ext uri="{FF2B5EF4-FFF2-40B4-BE49-F238E27FC236}">
                <a16:creationId xmlns:a16="http://schemas.microsoft.com/office/drawing/2014/main" id="{2E008EF3-9520-8144-BE3C-F20C18395895}"/>
              </a:ext>
            </a:extLst>
          </p:cNvPr>
          <p:cNvSpPr>
            <a:spLocks noGrp="1"/>
          </p:cNvSpPr>
          <p:nvPr>
            <p:ph type="chart" sz="quarter" idx="12"/>
          </p:nvPr>
        </p:nvSpPr>
        <p:spPr>
          <a:xfrm>
            <a:off x="2224088" y="1185863"/>
            <a:ext cx="4052887" cy="2438400"/>
          </a:xfrm>
        </p:spPr>
        <p:txBody>
          <a:bodyPr/>
          <a:lstStyle/>
          <a:p>
            <a:r>
              <a:rPr lang="en-US" dirty="0"/>
              <a:t>Click icon to add chart</a:t>
            </a:r>
          </a:p>
        </p:txBody>
      </p:sp>
      <p:graphicFrame>
        <p:nvGraphicFramePr>
          <p:cNvPr id="8" name="Chart 7">
            <a:extLst>
              <a:ext uri="{FF2B5EF4-FFF2-40B4-BE49-F238E27FC236}">
                <a16:creationId xmlns:a16="http://schemas.microsoft.com/office/drawing/2014/main" id="{50561F7B-583D-D24E-81CD-3996B024384F}"/>
              </a:ext>
            </a:extLst>
          </p:cNvPr>
          <p:cNvGraphicFramePr/>
          <p:nvPr userDrawn="1">
            <p:extLst>
              <p:ext uri="{D42A27DB-BD31-4B8C-83A1-F6EECF244321}">
                <p14:modId xmlns:p14="http://schemas.microsoft.com/office/powerpoint/2010/main" val="3612901111"/>
              </p:ext>
            </p:extLst>
          </p:nvPr>
        </p:nvGraphicFramePr>
        <p:xfrm>
          <a:off x="1524000" y="53975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9" name="Footer Placeholder 4">
            <a:extLst>
              <a:ext uri="{FF2B5EF4-FFF2-40B4-BE49-F238E27FC236}">
                <a16:creationId xmlns:a16="http://schemas.microsoft.com/office/drawing/2014/main" id="{6FEC56B8-EAB8-624C-A646-D71FA4AC0525}"/>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dirty="0"/>
              <a:t>©2024 Daikin Applied</a:t>
            </a:r>
          </a:p>
        </p:txBody>
      </p:sp>
    </p:spTree>
    <p:custDataLst>
      <p:tags r:id="rId1"/>
    </p:custDataLst>
    <p:extLst>
      <p:ext uri="{BB962C8B-B14F-4D97-AF65-F5344CB8AC3E}">
        <p14:creationId xmlns:p14="http://schemas.microsoft.com/office/powerpoint/2010/main" val="1906257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D3B99B97-1F27-4D44-A2C7-C0DDC071A899}"/>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dirty="0"/>
              <a:t>©2024 Daikin Applied</a:t>
            </a:r>
          </a:p>
        </p:txBody>
      </p:sp>
    </p:spTree>
    <p:custDataLst>
      <p:tags r:id="rId1"/>
    </p:custDataLst>
    <p:extLst>
      <p:ext uri="{BB962C8B-B14F-4D97-AF65-F5344CB8AC3E}">
        <p14:creationId xmlns:p14="http://schemas.microsoft.com/office/powerpoint/2010/main" val="19701847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 floor, ceiling, white&#10;&#10;Description automatically generated">
            <a:extLst>
              <a:ext uri="{FF2B5EF4-FFF2-40B4-BE49-F238E27FC236}">
                <a16:creationId xmlns:a16="http://schemas.microsoft.com/office/drawing/2014/main" id="{27CB0653-697C-C5F9-3A61-DA5ED0B9215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281" b="21951"/>
          <a:stretch/>
        </p:blipFill>
        <p:spPr>
          <a:xfrm>
            <a:off x="-3178" y="479669"/>
            <a:ext cx="9147176" cy="3949717"/>
          </a:xfrm>
          <a:prstGeom prst="rect">
            <a:avLst/>
          </a:prstGeom>
        </p:spPr>
      </p:pic>
      <p:sp>
        <p:nvSpPr>
          <p:cNvPr id="2" name="Title 1"/>
          <p:cNvSpPr>
            <a:spLocks noGrp="1"/>
          </p:cNvSpPr>
          <p:nvPr>
            <p:ph type="ctrTitle" hasCustomPrompt="1"/>
          </p:nvPr>
        </p:nvSpPr>
        <p:spPr>
          <a:xfrm>
            <a:off x="0" y="1436914"/>
            <a:ext cx="9143999" cy="1600200"/>
          </a:xfrm>
          <a:prstGeom prst="rect">
            <a:avLst/>
          </a:prstGeom>
          <a:solidFill>
            <a:srgbClr val="0097E0">
              <a:alpha val="82000"/>
            </a:srgbClr>
          </a:solidFill>
        </p:spPr>
        <p:txBody>
          <a:bodyPr wrap="none" lIns="0" tIns="182880" rIns="0" bIns="0" anchor="t">
            <a:noAutofit/>
          </a:bodyPr>
          <a:lstStyle>
            <a:lvl1pPr algn="ctr">
              <a:defRPr sz="2800" b="1" i="0" cap="all" baseline="0">
                <a:solidFill>
                  <a:schemeClr val="bg1"/>
                </a:solidFill>
                <a:latin typeface="Arial" panose="020B0604020202020204" pitchFamily="34" charset="0"/>
              </a:defRPr>
            </a:lvl1pPr>
          </a:lstStyle>
          <a:p>
            <a:r>
              <a:rPr lang="en-US" dirty="0"/>
              <a:t>Click to edit Master Title</a:t>
            </a:r>
          </a:p>
        </p:txBody>
      </p:sp>
      <p:sp>
        <p:nvSpPr>
          <p:cNvPr id="11" name="Text Placeholder 5">
            <a:extLst>
              <a:ext uri="{FF2B5EF4-FFF2-40B4-BE49-F238E27FC236}">
                <a16:creationId xmlns:a16="http://schemas.microsoft.com/office/drawing/2014/main" id="{03828735-DA98-4D7E-BE71-782CF36FACFA}"/>
              </a:ext>
            </a:extLst>
          </p:cNvPr>
          <p:cNvSpPr>
            <a:spLocks noGrp="1"/>
          </p:cNvSpPr>
          <p:nvPr>
            <p:ph type="body" sz="quarter" idx="11" hasCustomPrompt="1"/>
          </p:nvPr>
        </p:nvSpPr>
        <p:spPr>
          <a:xfrm>
            <a:off x="7142" y="2005263"/>
            <a:ext cx="9129716" cy="465365"/>
          </a:xfrm>
        </p:spPr>
        <p:txBody>
          <a:bodyPr/>
          <a:lstStyle>
            <a:lvl1pPr algn="ctr">
              <a:defRPr sz="1800">
                <a:solidFill>
                  <a:schemeClr val="bg1"/>
                </a:solidFill>
              </a:defRPr>
            </a:lvl1pPr>
            <a:lvl2pPr marL="0" indent="0">
              <a:buNone/>
              <a:defRPr/>
            </a:lvl2pPr>
          </a:lstStyle>
          <a:p>
            <a:pPr lvl="0"/>
            <a:r>
              <a:rPr lang="en-US" dirty="0"/>
              <a:t>CLICK TO EDIT MASTER TEXT STYLES</a:t>
            </a:r>
          </a:p>
        </p:txBody>
      </p:sp>
      <p:sp>
        <p:nvSpPr>
          <p:cNvPr id="15" name="Text Placeholder 14">
            <a:extLst>
              <a:ext uri="{FF2B5EF4-FFF2-40B4-BE49-F238E27FC236}">
                <a16:creationId xmlns:a16="http://schemas.microsoft.com/office/drawing/2014/main" id="{9B66E121-BF06-B24F-91B4-BE121EC2099B}"/>
              </a:ext>
            </a:extLst>
          </p:cNvPr>
          <p:cNvSpPr>
            <a:spLocks noGrp="1"/>
          </p:cNvSpPr>
          <p:nvPr>
            <p:ph type="body" sz="quarter" idx="15" hasCustomPrompt="1"/>
          </p:nvPr>
        </p:nvSpPr>
        <p:spPr>
          <a:xfrm>
            <a:off x="21424" y="2470628"/>
            <a:ext cx="9129716" cy="566487"/>
          </a:xfrm>
        </p:spPr>
        <p:txBody>
          <a:bodyPr/>
          <a:lstStyle>
            <a:lvl1pPr algn="ctr">
              <a:defRPr b="0">
                <a:solidFill>
                  <a:schemeClr val="bg1"/>
                </a:solidFill>
              </a:defRPr>
            </a:lvl1pPr>
          </a:lstStyle>
          <a:p>
            <a:pPr lvl="0"/>
            <a:r>
              <a:rPr lang="en-US" dirty="0"/>
              <a:t>Presented by: ADD your name and title</a:t>
            </a:r>
          </a:p>
        </p:txBody>
      </p:sp>
      <p:sp>
        <p:nvSpPr>
          <p:cNvPr id="13" name="Footer Placeholder 4">
            <a:extLst>
              <a:ext uri="{FF2B5EF4-FFF2-40B4-BE49-F238E27FC236}">
                <a16:creationId xmlns:a16="http://schemas.microsoft.com/office/drawing/2014/main" id="{81DF57EC-9798-7B4D-94F8-5C9FDBDB724E}"/>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dirty="0"/>
              <a:t>©2024 Daikin Applied</a:t>
            </a:r>
          </a:p>
        </p:txBody>
      </p:sp>
    </p:spTree>
    <p:custDataLst>
      <p:tags r:id="rId1"/>
    </p:custDataLst>
    <p:extLst>
      <p:ext uri="{BB962C8B-B14F-4D97-AF65-F5344CB8AC3E}">
        <p14:creationId xmlns:p14="http://schemas.microsoft.com/office/powerpoint/2010/main" val="14656406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2047" y="742662"/>
            <a:ext cx="8680073" cy="3851962"/>
          </a:xfrm>
          <a:prstGeom prst="rect">
            <a:avLst/>
          </a:prstGeom>
        </p:spPr>
        <p:txBody>
          <a:bodyPr vert="horz" lIns="91440" tIns="45720" rIns="91440" bIns="45720" rtlCol="0">
            <a:noAutofit/>
          </a:bodyPr>
          <a:lstStyle/>
          <a:p>
            <a:pPr lvl="1"/>
            <a:r>
              <a:rPr lang="en-US" dirty="0"/>
              <a:t>First level</a:t>
            </a:r>
          </a:p>
          <a:p>
            <a:pPr lvl="2"/>
            <a:r>
              <a:rPr lang="en-US" dirty="0"/>
              <a:t>Second level</a:t>
            </a:r>
          </a:p>
          <a:p>
            <a:pPr lvl="3"/>
            <a:r>
              <a:rPr lang="en-US" dirty="0"/>
              <a:t>Third level</a:t>
            </a:r>
          </a:p>
          <a:p>
            <a:pPr lvl="2"/>
            <a:endParaRPr lang="en-US" dirty="0"/>
          </a:p>
        </p:txBody>
      </p:sp>
      <p:sp>
        <p:nvSpPr>
          <p:cNvPr id="5" name="Footer Placeholder 4"/>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dirty="0"/>
              <a:t>©2024 Daikin Applied</a:t>
            </a:r>
          </a:p>
        </p:txBody>
      </p:sp>
      <p:sp>
        <p:nvSpPr>
          <p:cNvPr id="9" name="Title 1">
            <a:extLst>
              <a:ext uri="{FF2B5EF4-FFF2-40B4-BE49-F238E27FC236}">
                <a16:creationId xmlns:a16="http://schemas.microsoft.com/office/drawing/2014/main" id="{24A625FF-00A9-4A4B-9243-D83CF0A2BE34}"/>
              </a:ext>
            </a:extLst>
          </p:cNvPr>
          <p:cNvSpPr txBox="1">
            <a:spLocks/>
          </p:cNvSpPr>
          <p:nvPr/>
        </p:nvSpPr>
        <p:spPr>
          <a:xfrm>
            <a:off x="221884" y="13697"/>
            <a:ext cx="7411417" cy="358750"/>
          </a:xfrm>
          <a:prstGeom prst="rect">
            <a:avLst/>
          </a:prstGeom>
        </p:spPr>
        <p:txBody>
          <a:bodyPr/>
          <a:lstStyle>
            <a:lvl1pPr algn="l" defTabSz="914400" rtl="0" eaLnBrk="1" latinLnBrk="0" hangingPunct="1">
              <a:spcBef>
                <a:spcPct val="0"/>
              </a:spcBef>
              <a:buNone/>
              <a:defRPr sz="1800" b="1" kern="1200">
                <a:solidFill>
                  <a:schemeClr val="bg1"/>
                </a:solidFill>
                <a:latin typeface="+mj-lt"/>
                <a:ea typeface="+mj-ea"/>
                <a:cs typeface="+mj-cs"/>
              </a:defRPr>
            </a:lvl1pPr>
          </a:lstStyle>
          <a:p>
            <a:r>
              <a:rPr lang="en-US" dirty="0"/>
              <a:t>Click to edit Master title style</a:t>
            </a:r>
          </a:p>
        </p:txBody>
      </p:sp>
      <p:sp>
        <p:nvSpPr>
          <p:cNvPr id="8" name="Title 1">
            <a:extLst>
              <a:ext uri="{FF2B5EF4-FFF2-40B4-BE49-F238E27FC236}">
                <a16:creationId xmlns:a16="http://schemas.microsoft.com/office/drawing/2014/main" id="{9B403D34-ABEE-D144-94E4-D75B5C2B0E46}"/>
              </a:ext>
            </a:extLst>
          </p:cNvPr>
          <p:cNvSpPr txBox="1">
            <a:spLocks/>
          </p:cNvSpPr>
          <p:nvPr userDrawn="1"/>
        </p:nvSpPr>
        <p:spPr>
          <a:xfrm>
            <a:off x="221884" y="13697"/>
            <a:ext cx="7411417" cy="358750"/>
          </a:xfrm>
          <a:prstGeom prst="rect">
            <a:avLst/>
          </a:prstGeom>
        </p:spPr>
        <p:txBody>
          <a:bodyPr/>
          <a:lstStyle>
            <a:lvl1pPr algn="l" defTabSz="914400" rtl="0" eaLnBrk="1" latinLnBrk="0" hangingPunct="1">
              <a:spcBef>
                <a:spcPct val="0"/>
              </a:spcBef>
              <a:buNone/>
              <a:defRPr sz="1800" b="1" kern="1200">
                <a:solidFill>
                  <a:schemeClr val="bg1"/>
                </a:solidFill>
                <a:latin typeface="+mj-lt"/>
                <a:ea typeface="+mj-ea"/>
                <a:cs typeface="+mj-cs"/>
              </a:defRPr>
            </a:lvl1pPr>
          </a:lstStyle>
          <a:p>
            <a:r>
              <a:rPr lang="en-US" dirty="0"/>
              <a:t>Click to edit Master title style</a:t>
            </a:r>
          </a:p>
        </p:txBody>
      </p:sp>
    </p:spTree>
    <p:custDataLst>
      <p:tags r:id="rId21"/>
    </p:custDataLst>
    <p:extLst>
      <p:ext uri="{BB962C8B-B14F-4D97-AF65-F5344CB8AC3E}">
        <p14:creationId xmlns:p14="http://schemas.microsoft.com/office/powerpoint/2010/main" val="4198230970"/>
      </p:ext>
    </p:extLst>
  </p:cSld>
  <p:clrMap bg1="lt1" tx1="dk1" bg2="lt2" tx2="dk2" accent1="accent1" accent2="accent2" accent3="accent3" accent4="accent4" accent5="accent5" accent6="accent6" hlink="hlink" folHlink="folHlink"/>
  <p:sldLayoutIdLst>
    <p:sldLayoutId id="2147483705" r:id="rId1"/>
    <p:sldLayoutId id="2147483795" r:id="rId2"/>
    <p:sldLayoutId id="2147483782" r:id="rId3"/>
    <p:sldLayoutId id="2147483777" r:id="rId4"/>
    <p:sldLayoutId id="2147483779" r:id="rId5"/>
    <p:sldLayoutId id="2147483768" r:id="rId6"/>
    <p:sldLayoutId id="2147483737" r:id="rId7"/>
    <p:sldLayoutId id="2147483783" r:id="rId8"/>
    <p:sldLayoutId id="2147483794" r:id="rId9"/>
    <p:sldLayoutId id="2147483796" r:id="rId10"/>
    <p:sldLayoutId id="2147483793" r:id="rId11"/>
    <p:sldLayoutId id="2147483797" r:id="rId12"/>
    <p:sldLayoutId id="2147483811" r:id="rId13"/>
    <p:sldLayoutId id="2147483814" r:id="rId14"/>
    <p:sldLayoutId id="2147483815" r:id="rId15"/>
    <p:sldLayoutId id="2147483816" r:id="rId16"/>
    <p:sldLayoutId id="2147483817" r:id="rId17"/>
    <p:sldLayoutId id="2147483820" r:id="rId18"/>
    <p:sldLayoutId id="2147483821" r:id="rId19"/>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sldNum="0" hdr="0" dt="0"/>
  <p:txStyles>
    <p:titleStyle>
      <a:lvl1pPr algn="l" defTabSz="914400" rtl="0" eaLnBrk="1" latinLnBrk="0" hangingPunct="1">
        <a:spcBef>
          <a:spcPct val="0"/>
        </a:spcBef>
        <a:buNone/>
        <a:defRPr sz="1800" b="1" kern="1200">
          <a:solidFill>
            <a:schemeClr val="tx2"/>
          </a:solidFill>
          <a:latin typeface="+mj-lt"/>
          <a:ea typeface="+mj-ea"/>
          <a:cs typeface="+mj-cs"/>
        </a:defRPr>
      </a:lvl1pPr>
    </p:titleStyle>
    <p:body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SzPct val="120000"/>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lumMod val="60000"/>
            <a:lumOff val="40000"/>
          </a:schemeClr>
        </a:buClr>
        <a:buSzPct val="85000"/>
        <a:buFont typeface="Courier New" panose="02070309020205020404" pitchFamily="49" charset="0"/>
        <a:buChar char="o"/>
        <a:defRPr sz="1400" kern="1200">
          <a:solidFill>
            <a:schemeClr val="tx1"/>
          </a:solidFill>
          <a:latin typeface="+mn-lt"/>
          <a:ea typeface="+mn-ea"/>
          <a:cs typeface="+mn-cs"/>
        </a:defRPr>
      </a:lvl3pPr>
      <a:lvl4pPr marL="517525" indent="-174625" algn="l" defTabSz="914400" rtl="0" eaLnBrk="1" latinLnBrk="0" hangingPunct="1">
        <a:spcBef>
          <a:spcPts val="0"/>
        </a:spcBef>
        <a:spcAft>
          <a:spcPts val="1000"/>
        </a:spcAft>
        <a:buClr>
          <a:schemeClr val="bg2"/>
        </a:buClr>
        <a:buFont typeface="Wingdings" panose="05000000000000000000" pitchFamily="2" charset="2"/>
        <a:buChar char="§"/>
        <a:defRPr sz="1200" kern="1200">
          <a:solidFill>
            <a:schemeClr val="tx1"/>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public.tableau.com/app/profile/doebecp/viz/BuildingPerformanceStandards/BuildingPerformanceStandards" TargetMode="External"/><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mailto:jeffrey.seewald@daikinapplied.com?subject=IAQP%20&amp;%20SVT"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hyperlink" Target="https://www.techstreet.com/amca/standards/amca-208-18?product_id=2004773"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slide" Target="slide73.xml"/></Relationships>
</file>

<file path=ppt/slides/_rels/slide55.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slide" Target="slide73.xml"/><Relationship Id="rId5" Type="http://schemas.openxmlformats.org/officeDocument/2006/relationships/slide" Target="slide61.xml"/><Relationship Id="rId4" Type="http://schemas.openxmlformats.org/officeDocument/2006/relationships/slide" Target="slide60.xml"/></Relationships>
</file>

<file path=ppt/slides/_rels/slide56.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slide" Target="slide73.xml"/><Relationship Id="rId4" Type="http://schemas.openxmlformats.org/officeDocument/2006/relationships/slide" Target="slide63.xml"/></Relationships>
</file>

<file path=ppt/slides/_rels/slide57.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slide" Target="slide73.xml"/><Relationship Id="rId5" Type="http://schemas.openxmlformats.org/officeDocument/2006/relationships/slide" Target="slide67.xml"/><Relationship Id="rId4" Type="http://schemas.openxmlformats.org/officeDocument/2006/relationships/slide" Target="slide66.xml"/></Relationships>
</file>

<file path=ppt/slides/_rels/slide58.xml.rels><?xml version="1.0" encoding="UTF-8" standalone="yes"?>
<Relationships xmlns="http://schemas.openxmlformats.org/package/2006/relationships"><Relationship Id="rId8" Type="http://schemas.openxmlformats.org/officeDocument/2006/relationships/slide" Target="slide73.xml"/><Relationship Id="rId3" Type="http://schemas.openxmlformats.org/officeDocument/2006/relationships/slide" Target="slide68.xml"/><Relationship Id="rId7" Type="http://schemas.openxmlformats.org/officeDocument/2006/relationships/slide" Target="slide72.xml"/><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slide" Target="slide71.xml"/><Relationship Id="rId5" Type="http://schemas.openxmlformats.org/officeDocument/2006/relationships/slide" Target="slide70.xml"/><Relationship Id="rId4" Type="http://schemas.openxmlformats.org/officeDocument/2006/relationships/slide" Target="slide6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hyperlink" Target="https://ashrae.org/technical-resources/standards-and-guidelines" TargetMode="External"/><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hyperlink" Target="https://www.ashrae.org/technical-resources/standards-and-guidelines/read-only-versions-of-ashrae-standards"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94.xml.rels><?xml version="1.0" encoding="UTF-8" standalone="yes"?>
<Relationships xmlns="http://schemas.openxmlformats.org/package/2006/relationships"><Relationship Id="rId3" Type="http://schemas.openxmlformats.org/officeDocument/2006/relationships/hyperlink" Target="https://www.energycodes.gov/status" TargetMode="External"/><Relationship Id="rId7" Type="http://schemas.openxmlformats.org/officeDocument/2006/relationships/image" Target="../media/image59.png"/><Relationship Id="rId2" Type="http://schemas.openxmlformats.org/officeDocument/2006/relationships/notesSlide" Target="../notesSlides/notesSlide94.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9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5.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96.xml.rels><?xml version="1.0" encoding="UTF-8" standalone="yes"?>
<Relationships xmlns="http://schemas.openxmlformats.org/package/2006/relationships"><Relationship Id="rId3" Type="http://schemas.openxmlformats.org/officeDocument/2006/relationships/hyperlink" Target="https://www.energycodes.gov/status" TargetMode="External"/><Relationship Id="rId2" Type="http://schemas.openxmlformats.org/officeDocument/2006/relationships/notesSlide" Target="../notesSlides/notesSlide96.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63.png"/><Relationship Id="rId4" Type="http://schemas.openxmlformats.org/officeDocument/2006/relationships/hyperlink" Target="https://www.energycodes.gov/terms/becp-energy-code-webinar-series"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EEFDF46-6716-4BC1-9082-AE26E9D9EDF7}"/>
              </a:ext>
            </a:extLst>
          </p:cNvPr>
          <p:cNvSpPr>
            <a:spLocks noGrp="1"/>
          </p:cNvSpPr>
          <p:nvPr>
            <p:ph type="ctrTitle"/>
          </p:nvPr>
        </p:nvSpPr>
        <p:spPr>
          <a:xfrm>
            <a:off x="0" y="1436914"/>
            <a:ext cx="9143999" cy="1710888"/>
          </a:xfrm>
        </p:spPr>
        <p:txBody>
          <a:bodyPr/>
          <a:lstStyle/>
          <a:p>
            <a:r>
              <a:rPr lang="en-US" dirty="0"/>
              <a:t>State Energy Codes and </a:t>
            </a:r>
            <a:br>
              <a:rPr lang="en-US" dirty="0"/>
            </a:br>
            <a:r>
              <a:rPr lang="en-US" dirty="0"/>
              <a:t>ASHRAE Standard 90.1 Update</a:t>
            </a:r>
          </a:p>
        </p:txBody>
      </p:sp>
      <p:sp>
        <p:nvSpPr>
          <p:cNvPr id="20" name="Text Placeholder 19">
            <a:extLst>
              <a:ext uri="{FF2B5EF4-FFF2-40B4-BE49-F238E27FC236}">
                <a16:creationId xmlns:a16="http://schemas.microsoft.com/office/drawing/2014/main" id="{3087352C-0CCE-403A-B7BC-A1382FB52062}"/>
              </a:ext>
            </a:extLst>
          </p:cNvPr>
          <p:cNvSpPr>
            <a:spLocks noGrp="1"/>
          </p:cNvSpPr>
          <p:nvPr>
            <p:ph type="body" sz="quarter" idx="15"/>
          </p:nvPr>
        </p:nvSpPr>
        <p:spPr>
          <a:xfrm>
            <a:off x="21424" y="2470628"/>
            <a:ext cx="9129716" cy="677174"/>
          </a:xfrm>
        </p:spPr>
        <p:txBody>
          <a:bodyPr/>
          <a:lstStyle/>
          <a:p>
            <a:r>
              <a:rPr lang="en-US" dirty="0"/>
              <a:t>Presented By: Jeff Seewald</a:t>
            </a:r>
          </a:p>
          <a:p>
            <a:r>
              <a:rPr lang="en-US" dirty="0"/>
              <a:t>October 30, 2024</a:t>
            </a:r>
          </a:p>
        </p:txBody>
      </p:sp>
      <p:sp>
        <p:nvSpPr>
          <p:cNvPr id="5" name="Footer Placeholder 4">
            <a:extLst>
              <a:ext uri="{FF2B5EF4-FFF2-40B4-BE49-F238E27FC236}">
                <a16:creationId xmlns:a16="http://schemas.microsoft.com/office/drawing/2014/main" id="{F7F52471-3839-6344-83CD-936B10F36021}"/>
              </a:ext>
            </a:extLst>
          </p:cNvPr>
          <p:cNvSpPr>
            <a:spLocks noGrp="1"/>
          </p:cNvSpPr>
          <p:nvPr>
            <p:ph type="ftr" sz="quarter" idx="3"/>
          </p:nvPr>
        </p:nvSpPr>
        <p:spPr/>
        <p:txBody>
          <a:bodyPr/>
          <a:lstStyle/>
          <a:p>
            <a:r>
              <a:rPr lang="en-US" dirty="0"/>
              <a:t>©2024 Daikin Applied</a:t>
            </a:r>
          </a:p>
        </p:txBody>
      </p:sp>
      <p:sp>
        <p:nvSpPr>
          <p:cNvPr id="2" name="TextBox 1">
            <a:extLst>
              <a:ext uri="{FF2B5EF4-FFF2-40B4-BE49-F238E27FC236}">
                <a16:creationId xmlns:a16="http://schemas.microsoft.com/office/drawing/2014/main" id="{6F1AF6C0-87EA-E3F8-358E-3CEFEF8C8E52}"/>
              </a:ext>
            </a:extLst>
          </p:cNvPr>
          <p:cNvSpPr txBox="1"/>
          <p:nvPr/>
        </p:nvSpPr>
        <p:spPr>
          <a:xfrm>
            <a:off x="1491175" y="4711141"/>
            <a:ext cx="536575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dirty="0">
                <a:solidFill>
                  <a:srgbClr val="7F7F7F"/>
                </a:solidFill>
              </a:rPr>
              <a:t>DISCLAIMER: This presentation is intended only for educational purposes and does not replace independent professional judgment and/or legal advice.  </a:t>
            </a:r>
            <a:br>
              <a:rPr lang="en-US" sz="600" dirty="0">
                <a:solidFill>
                  <a:srgbClr val="7F7F7F"/>
                </a:solidFill>
              </a:rPr>
            </a:br>
            <a:r>
              <a:rPr lang="en-US" sz="600" dirty="0">
                <a:solidFill>
                  <a:srgbClr val="7F7F7F"/>
                </a:solidFill>
              </a:rPr>
              <a:t>This presentation is copyrighted and cannot be used without the express permission of Daikin Applied Americas Inc. </a:t>
            </a:r>
          </a:p>
        </p:txBody>
      </p:sp>
      <p:pic>
        <p:nvPicPr>
          <p:cNvPr id="3" name="Picture 2">
            <a:extLst>
              <a:ext uri="{FF2B5EF4-FFF2-40B4-BE49-F238E27FC236}">
                <a16:creationId xmlns:a16="http://schemas.microsoft.com/office/drawing/2014/main" id="{F630CFB0-621B-5C63-E99E-9A237F0919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16291" y="4601882"/>
            <a:ext cx="1047199" cy="218519"/>
          </a:xfrm>
          <a:prstGeom prst="rect">
            <a:avLst/>
          </a:prstGeom>
        </p:spPr>
      </p:pic>
    </p:spTree>
    <p:extLst>
      <p:ext uri="{BB962C8B-B14F-4D97-AF65-F5344CB8AC3E}">
        <p14:creationId xmlns:p14="http://schemas.microsoft.com/office/powerpoint/2010/main" val="19413189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2B033-5AC7-4299-BD1C-3503BDFCAA87}"/>
              </a:ext>
            </a:extLst>
          </p:cNvPr>
          <p:cNvSpPr>
            <a:spLocks noGrp="1"/>
          </p:cNvSpPr>
          <p:nvPr>
            <p:ph type="title"/>
          </p:nvPr>
        </p:nvSpPr>
        <p:spPr/>
        <p:txBody>
          <a:bodyPr/>
          <a:lstStyle/>
          <a:p>
            <a:r>
              <a:rPr lang="en-US" dirty="0"/>
              <a:t>About ASHRAE 62.1</a:t>
            </a:r>
          </a:p>
        </p:txBody>
      </p:sp>
      <p:sp>
        <p:nvSpPr>
          <p:cNvPr id="9" name="Content Placeholder 3">
            <a:extLst>
              <a:ext uri="{FF2B5EF4-FFF2-40B4-BE49-F238E27FC236}">
                <a16:creationId xmlns:a16="http://schemas.microsoft.com/office/drawing/2014/main" id="{7941390C-11B3-F1B0-E85F-A69D1792EAB0}"/>
              </a:ext>
            </a:extLst>
          </p:cNvPr>
          <p:cNvSpPr>
            <a:spLocks noGrp="1"/>
          </p:cNvSpPr>
          <p:nvPr>
            <p:ph sz="quarter" idx="18"/>
          </p:nvPr>
        </p:nvSpPr>
        <p:spPr>
          <a:xfrm>
            <a:off x="221884" y="756358"/>
            <a:ext cx="5280845" cy="3855399"/>
          </a:xfrm>
        </p:spPr>
        <p:txBody>
          <a:bodyPr/>
          <a:lstStyle/>
          <a:p>
            <a:pPr marL="0" indent="0">
              <a:buNone/>
            </a:pPr>
            <a:r>
              <a:rPr lang="en-US" dirty="0"/>
              <a:t>ASHRAE Standard 62.1, Ventilation </a:t>
            </a:r>
            <a:r>
              <a:rPr lang="en-US" b="1" dirty="0"/>
              <a:t>and </a:t>
            </a:r>
            <a:r>
              <a:rPr lang="en-US" dirty="0"/>
              <a:t>Acceptable Indoor Air Quality, specifies minimum ventilation requirements to provide IAQ that is acceptable to human occupants to minimize adverse health effects. </a:t>
            </a:r>
          </a:p>
          <a:p>
            <a:pPr marL="0" indent="0">
              <a:buNone/>
            </a:pPr>
            <a:r>
              <a:rPr lang="en-US" dirty="0"/>
              <a:t>ASHRAE Standard 62.1 defines acceptable IAQ as:</a:t>
            </a:r>
          </a:p>
          <a:p>
            <a:pPr marL="213995" indent="-213995"/>
            <a:r>
              <a:rPr lang="en-US" dirty="0"/>
              <a:t>Air that has no known contaminants at harmful concentrations, and </a:t>
            </a:r>
          </a:p>
          <a:p>
            <a:pPr marL="214313" indent="-214313">
              <a:buFont typeface="Arial" panose="020B0604020202020204" pitchFamily="34" charset="0"/>
              <a:buChar char="•"/>
            </a:pPr>
            <a:r>
              <a:rPr lang="en-US" dirty="0"/>
              <a:t>Where a substantial majority (80% or more) of the building occupants do not express dissatisfaction. </a:t>
            </a:r>
            <a:endParaRPr lang="en-US" dirty="0">
              <a:cs typeface="Arial"/>
            </a:endParaRPr>
          </a:p>
          <a:p>
            <a:pPr marL="0" indent="0">
              <a:buNone/>
            </a:pPr>
            <a:r>
              <a:rPr lang="en-US" dirty="0"/>
              <a:t>Note that ASHRAE Standard 62.1 is meant to deal with regular emission sources, sources that happen all the time. It is not meant to consider indoor air during a pandemic, a fire, or a bioterrorist attack.</a:t>
            </a:r>
          </a:p>
          <a:p>
            <a:endParaRPr lang="en-US" sz="1500" dirty="0"/>
          </a:p>
        </p:txBody>
      </p:sp>
      <p:pic>
        <p:nvPicPr>
          <p:cNvPr id="10" name="Picture 9">
            <a:extLst>
              <a:ext uri="{FF2B5EF4-FFF2-40B4-BE49-F238E27FC236}">
                <a16:creationId xmlns:a16="http://schemas.microsoft.com/office/drawing/2014/main" id="{F99E8AAC-D00A-5D77-0C15-3AEE1C734FD9}"/>
              </a:ext>
            </a:extLst>
          </p:cNvPr>
          <p:cNvPicPr>
            <a:picLocks noChangeAspect="1"/>
          </p:cNvPicPr>
          <p:nvPr/>
        </p:nvPicPr>
        <p:blipFill>
          <a:blip r:embed="rId3"/>
          <a:stretch>
            <a:fillRect/>
          </a:stretch>
        </p:blipFill>
        <p:spPr>
          <a:xfrm>
            <a:off x="5798037" y="832204"/>
            <a:ext cx="2790460" cy="3479092"/>
          </a:xfrm>
          <a:prstGeom prst="rect">
            <a:avLst/>
          </a:prstGeom>
          <a:ln>
            <a:solidFill>
              <a:schemeClr val="bg1">
                <a:lumMod val="65000"/>
              </a:schemeClr>
            </a:solidFill>
          </a:ln>
          <a:effectLst>
            <a:glow rad="63500">
              <a:schemeClr val="accent1">
                <a:satMod val="175000"/>
                <a:alpha val="40000"/>
              </a:schemeClr>
            </a:glow>
            <a:outerShdw blurRad="50800" dist="38100" dir="2700000" algn="tl" rotWithShape="0">
              <a:prstClr val="black">
                <a:alpha val="40000"/>
              </a:prstClr>
            </a:outerShdw>
          </a:effectLst>
        </p:spPr>
      </p:pic>
      <p:sp>
        <p:nvSpPr>
          <p:cNvPr id="7" name="Footer Placeholder 4">
            <a:extLst>
              <a:ext uri="{FF2B5EF4-FFF2-40B4-BE49-F238E27FC236}">
                <a16:creationId xmlns:a16="http://schemas.microsoft.com/office/drawing/2014/main" id="{050B2B86-1264-1944-A188-6906BC2A1BAC}"/>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dirty="0"/>
              <a:t>©2024 Daikin Applied</a:t>
            </a:r>
          </a:p>
        </p:txBody>
      </p:sp>
      <p:sp>
        <p:nvSpPr>
          <p:cNvPr id="3" name="Rectangle 2">
            <a:extLst>
              <a:ext uri="{FF2B5EF4-FFF2-40B4-BE49-F238E27FC236}">
                <a16:creationId xmlns:a16="http://schemas.microsoft.com/office/drawing/2014/main" id="{8B4C57E0-AB4C-0341-D37D-50F759848936}"/>
              </a:ext>
            </a:extLst>
          </p:cNvPr>
          <p:cNvSpPr/>
          <p:nvPr/>
        </p:nvSpPr>
        <p:spPr>
          <a:xfrm>
            <a:off x="337522" y="4154926"/>
            <a:ext cx="5049567" cy="273846"/>
          </a:xfrm>
          <a:prstGeom prst="rect">
            <a:avLst/>
          </a:prstGeom>
          <a:solidFill>
            <a:srgbClr val="C0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algn="ctr">
              <a:spcAft>
                <a:spcPts val="400"/>
              </a:spcAft>
            </a:pPr>
            <a:r>
              <a:rPr lang="en-US" sz="1200" b="1" dirty="0">
                <a:solidFill>
                  <a:schemeClr val="bg1"/>
                </a:solidFill>
              </a:rPr>
              <a:t>ASHRAE 62.1-2019 referenced by 2024 Ohio Mechanical Code</a:t>
            </a:r>
          </a:p>
        </p:txBody>
      </p:sp>
      <p:sp>
        <p:nvSpPr>
          <p:cNvPr id="5" name="Rectangle 4">
            <a:extLst>
              <a:ext uri="{FF2B5EF4-FFF2-40B4-BE49-F238E27FC236}">
                <a16:creationId xmlns:a16="http://schemas.microsoft.com/office/drawing/2014/main" id="{B4BCBC28-F711-1698-9C5B-9CBDDE57C861}"/>
              </a:ext>
            </a:extLst>
          </p:cNvPr>
          <p:cNvSpPr/>
          <p:nvPr/>
        </p:nvSpPr>
        <p:spPr>
          <a:xfrm>
            <a:off x="337521" y="4522852"/>
            <a:ext cx="5049567" cy="273846"/>
          </a:xfrm>
          <a:prstGeom prst="rect">
            <a:avLst/>
          </a:prstGeom>
          <a:ln>
            <a:solidFill>
              <a:schemeClr val="bg2"/>
            </a:solidFill>
          </a:ln>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200" b="1" dirty="0">
                <a:solidFill>
                  <a:schemeClr val="bg1"/>
                </a:solidFill>
              </a:rPr>
              <a:t>Use SVT to comply with the IAQP!</a:t>
            </a:r>
          </a:p>
        </p:txBody>
      </p:sp>
    </p:spTree>
    <p:extLst>
      <p:ext uri="{BB962C8B-B14F-4D97-AF65-F5344CB8AC3E}">
        <p14:creationId xmlns:p14="http://schemas.microsoft.com/office/powerpoint/2010/main" val="1702331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76C17-BBD9-CA33-3786-7E97E9C221CB}"/>
              </a:ext>
            </a:extLst>
          </p:cNvPr>
          <p:cNvSpPr>
            <a:spLocks noGrp="1"/>
          </p:cNvSpPr>
          <p:nvPr>
            <p:ph type="title"/>
          </p:nvPr>
        </p:nvSpPr>
        <p:spPr/>
        <p:txBody>
          <a:bodyPr/>
          <a:lstStyle/>
          <a:p>
            <a:r>
              <a:rPr lang="en-US" dirty="0"/>
              <a:t>ASHRAE Standard 90.1 Compliance Paths</a:t>
            </a:r>
          </a:p>
        </p:txBody>
      </p:sp>
      <p:sp>
        <p:nvSpPr>
          <p:cNvPr id="4" name="Footer Placeholder 3">
            <a:extLst>
              <a:ext uri="{FF2B5EF4-FFF2-40B4-BE49-F238E27FC236}">
                <a16:creationId xmlns:a16="http://schemas.microsoft.com/office/drawing/2014/main" id="{2237457A-663C-9EEE-3BD5-959C83828187}"/>
              </a:ext>
            </a:extLst>
          </p:cNvPr>
          <p:cNvSpPr>
            <a:spLocks noGrp="1"/>
          </p:cNvSpPr>
          <p:nvPr>
            <p:ph type="ftr" sz="quarter" idx="3"/>
          </p:nvPr>
        </p:nvSpPr>
        <p:spPr/>
        <p:txBody>
          <a:bodyPr/>
          <a:lstStyle/>
          <a:p>
            <a:r>
              <a:rPr lang="en-US" dirty="0"/>
              <a:t>©2024 Daikin Applied</a:t>
            </a:r>
          </a:p>
        </p:txBody>
      </p:sp>
      <p:sp>
        <p:nvSpPr>
          <p:cNvPr id="5" name="Rectangle 4">
            <a:extLst>
              <a:ext uri="{FF2B5EF4-FFF2-40B4-BE49-F238E27FC236}">
                <a16:creationId xmlns:a16="http://schemas.microsoft.com/office/drawing/2014/main" id="{A559D735-2610-EB2F-85EF-6F0D7757DAE4}"/>
              </a:ext>
            </a:extLst>
          </p:cNvPr>
          <p:cNvSpPr/>
          <p:nvPr/>
        </p:nvSpPr>
        <p:spPr>
          <a:xfrm>
            <a:off x="2098719" y="939764"/>
            <a:ext cx="3277276" cy="273844"/>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91440" rIns="91440" bIns="91440" rtlCol="0" anchor="ctr">
            <a:noAutofit/>
          </a:bodyPr>
          <a:lstStyle/>
          <a:p>
            <a:pPr algn="l">
              <a:spcAft>
                <a:spcPts val="400"/>
              </a:spcAft>
            </a:pPr>
            <a:r>
              <a:rPr lang="en-US" sz="1000" b="1" dirty="0"/>
              <a:t>ASHRAE 90.1 Prescriptive Path</a:t>
            </a:r>
          </a:p>
        </p:txBody>
      </p:sp>
      <p:sp>
        <p:nvSpPr>
          <p:cNvPr id="6" name="Rectangle 5">
            <a:extLst>
              <a:ext uri="{FF2B5EF4-FFF2-40B4-BE49-F238E27FC236}">
                <a16:creationId xmlns:a16="http://schemas.microsoft.com/office/drawing/2014/main" id="{A50D0A5E-03FB-6B3C-A94B-394D3583963A}"/>
              </a:ext>
            </a:extLst>
          </p:cNvPr>
          <p:cNvSpPr/>
          <p:nvPr/>
        </p:nvSpPr>
        <p:spPr>
          <a:xfrm>
            <a:off x="2098719" y="511214"/>
            <a:ext cx="3277276" cy="27305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spcAft>
                <a:spcPts val="400"/>
              </a:spcAft>
            </a:pPr>
            <a:r>
              <a:rPr lang="en-US" sz="1200" b="1" dirty="0">
                <a:solidFill>
                  <a:schemeClr val="bg1"/>
                </a:solidFill>
              </a:rPr>
              <a:t>Compliance Pathways</a:t>
            </a:r>
          </a:p>
        </p:txBody>
      </p:sp>
      <p:sp>
        <p:nvSpPr>
          <p:cNvPr id="7" name="Rectangle 6">
            <a:extLst>
              <a:ext uri="{FF2B5EF4-FFF2-40B4-BE49-F238E27FC236}">
                <a16:creationId xmlns:a16="http://schemas.microsoft.com/office/drawing/2014/main" id="{B9EA827A-B9EF-33E3-4A85-5D921747E422}"/>
              </a:ext>
            </a:extLst>
          </p:cNvPr>
          <p:cNvSpPr/>
          <p:nvPr/>
        </p:nvSpPr>
        <p:spPr>
          <a:xfrm>
            <a:off x="2454770" y="1578415"/>
            <a:ext cx="2921224" cy="273844"/>
          </a:xfrm>
          <a:prstGeom prst="rect">
            <a:avLst/>
          </a:prstGeom>
          <a:ln/>
        </p:spPr>
        <p:style>
          <a:lnRef idx="1">
            <a:schemeClr val="accent6"/>
          </a:lnRef>
          <a:fillRef idx="2">
            <a:schemeClr val="accent6"/>
          </a:fillRef>
          <a:effectRef idx="1">
            <a:schemeClr val="accent6"/>
          </a:effectRef>
          <a:fontRef idx="minor">
            <a:schemeClr val="dk1"/>
          </a:fontRef>
        </p:style>
        <p:txBody>
          <a:bodyPr wrap="square" lIns="91440" tIns="91440" rIns="91440" bIns="91440" rtlCol="0" anchor="ctr">
            <a:noAutofit/>
          </a:bodyPr>
          <a:lstStyle/>
          <a:p>
            <a:pPr algn="l">
              <a:spcAft>
                <a:spcPts val="400"/>
              </a:spcAft>
            </a:pPr>
            <a:r>
              <a:rPr lang="en-US" sz="900" b="1" dirty="0"/>
              <a:t>w/ Envelope Trade-Off (Optional)</a:t>
            </a:r>
          </a:p>
        </p:txBody>
      </p:sp>
      <p:sp>
        <p:nvSpPr>
          <p:cNvPr id="9" name="Rectangle 8">
            <a:extLst>
              <a:ext uri="{FF2B5EF4-FFF2-40B4-BE49-F238E27FC236}">
                <a16:creationId xmlns:a16="http://schemas.microsoft.com/office/drawing/2014/main" id="{4187015B-B0EA-8F28-9147-D70BC5C258E7}"/>
              </a:ext>
            </a:extLst>
          </p:cNvPr>
          <p:cNvSpPr/>
          <p:nvPr/>
        </p:nvSpPr>
        <p:spPr>
          <a:xfrm rot="16200000">
            <a:off x="682466" y="1717803"/>
            <a:ext cx="1829923" cy="27384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algn="ctr">
              <a:spcAft>
                <a:spcPts val="400"/>
              </a:spcAft>
            </a:pPr>
            <a:r>
              <a:rPr lang="en-US" sz="1000" b="1" dirty="0"/>
              <a:t>Prescriptive</a:t>
            </a:r>
          </a:p>
        </p:txBody>
      </p:sp>
      <p:sp>
        <p:nvSpPr>
          <p:cNvPr id="10" name="Rectangle 9">
            <a:extLst>
              <a:ext uri="{FF2B5EF4-FFF2-40B4-BE49-F238E27FC236}">
                <a16:creationId xmlns:a16="http://schemas.microsoft.com/office/drawing/2014/main" id="{491D231B-E226-8DDE-9F10-A18B8737351A}"/>
              </a:ext>
            </a:extLst>
          </p:cNvPr>
          <p:cNvSpPr/>
          <p:nvPr/>
        </p:nvSpPr>
        <p:spPr>
          <a:xfrm>
            <a:off x="2454769" y="2270566"/>
            <a:ext cx="2921223" cy="273844"/>
          </a:xfrm>
          <a:prstGeom prst="rect">
            <a:avLst/>
          </a:prstGeom>
          <a:ln/>
        </p:spPr>
        <p:style>
          <a:lnRef idx="1">
            <a:schemeClr val="accent6"/>
          </a:lnRef>
          <a:fillRef idx="2">
            <a:schemeClr val="accent6"/>
          </a:fillRef>
          <a:effectRef idx="1">
            <a:schemeClr val="accent6"/>
          </a:effectRef>
          <a:fontRef idx="minor">
            <a:schemeClr val="dk1"/>
          </a:fontRef>
        </p:style>
        <p:txBody>
          <a:bodyPr wrap="square" lIns="91440" tIns="91440" rIns="91440" bIns="91440" rtlCol="0" anchor="ctr">
            <a:noAutofit/>
          </a:bodyPr>
          <a:lstStyle/>
          <a:p>
            <a:pPr algn="l">
              <a:spcAft>
                <a:spcPts val="400"/>
              </a:spcAft>
            </a:pPr>
            <a:r>
              <a:rPr lang="en-US" sz="900" b="1" dirty="0"/>
              <a:t>w/ Simplified HVAC Approach (Optional)</a:t>
            </a:r>
          </a:p>
        </p:txBody>
      </p:sp>
      <p:sp>
        <p:nvSpPr>
          <p:cNvPr id="11" name="TextBox 10">
            <a:extLst>
              <a:ext uri="{FF2B5EF4-FFF2-40B4-BE49-F238E27FC236}">
                <a16:creationId xmlns:a16="http://schemas.microsoft.com/office/drawing/2014/main" id="{3C40FF1D-12E5-B931-39EE-368A1D764E88}"/>
              </a:ext>
            </a:extLst>
          </p:cNvPr>
          <p:cNvSpPr txBox="1"/>
          <p:nvPr/>
        </p:nvSpPr>
        <p:spPr>
          <a:xfrm>
            <a:off x="2098719" y="1220161"/>
            <a:ext cx="2921225" cy="215444"/>
          </a:xfrm>
          <a:prstGeom prst="rect">
            <a:avLst/>
          </a:prstGeom>
          <a:noFill/>
        </p:spPr>
        <p:txBody>
          <a:bodyPr wrap="square" rtlCol="0">
            <a:spAutoFit/>
          </a:bodyPr>
          <a:lstStyle/>
          <a:p>
            <a:pPr marL="112713" indent="-112713">
              <a:buSzPct val="135000"/>
              <a:buFont typeface="Arial" panose="020B0604020202020204" pitchFamily="34" charset="0"/>
              <a:buChar char="•"/>
            </a:pPr>
            <a:r>
              <a:rPr lang="en-US" sz="800" dirty="0"/>
              <a:t>Sections 5, 6, 7, 8, 9, and 10</a:t>
            </a:r>
          </a:p>
        </p:txBody>
      </p:sp>
      <p:sp>
        <p:nvSpPr>
          <p:cNvPr id="12" name="TextBox 11">
            <a:extLst>
              <a:ext uri="{FF2B5EF4-FFF2-40B4-BE49-F238E27FC236}">
                <a16:creationId xmlns:a16="http://schemas.microsoft.com/office/drawing/2014/main" id="{62D1721E-93D9-E292-3BEC-0B6CD08F0553}"/>
              </a:ext>
            </a:extLst>
          </p:cNvPr>
          <p:cNvSpPr txBox="1"/>
          <p:nvPr/>
        </p:nvSpPr>
        <p:spPr>
          <a:xfrm>
            <a:off x="2473012" y="2554243"/>
            <a:ext cx="2921225" cy="215444"/>
          </a:xfrm>
          <a:prstGeom prst="rect">
            <a:avLst/>
          </a:prstGeom>
          <a:noFill/>
        </p:spPr>
        <p:txBody>
          <a:bodyPr wrap="square" rtlCol="0">
            <a:spAutoFit/>
          </a:bodyPr>
          <a:lstStyle/>
          <a:p>
            <a:pPr marL="112713" indent="-112713">
              <a:buSzPct val="135000"/>
              <a:buFont typeface="Arial" panose="020B0604020202020204" pitchFamily="34" charset="0"/>
              <a:buChar char="•"/>
            </a:pPr>
            <a:r>
              <a:rPr lang="en-US" sz="800" dirty="0"/>
              <a:t>Section 6.3 (alternative to 6.4 &amp; 6.5)</a:t>
            </a:r>
          </a:p>
        </p:txBody>
      </p:sp>
      <p:sp>
        <p:nvSpPr>
          <p:cNvPr id="13" name="TextBox 12">
            <a:extLst>
              <a:ext uri="{FF2B5EF4-FFF2-40B4-BE49-F238E27FC236}">
                <a16:creationId xmlns:a16="http://schemas.microsoft.com/office/drawing/2014/main" id="{5790508F-B603-24A1-AF19-5B4A98E14CCF}"/>
              </a:ext>
            </a:extLst>
          </p:cNvPr>
          <p:cNvSpPr txBox="1"/>
          <p:nvPr/>
        </p:nvSpPr>
        <p:spPr>
          <a:xfrm>
            <a:off x="2454770" y="1871018"/>
            <a:ext cx="2921225" cy="215444"/>
          </a:xfrm>
          <a:prstGeom prst="rect">
            <a:avLst/>
          </a:prstGeom>
          <a:noFill/>
        </p:spPr>
        <p:txBody>
          <a:bodyPr wrap="square" rtlCol="0">
            <a:spAutoFit/>
          </a:bodyPr>
          <a:lstStyle/>
          <a:p>
            <a:pPr marL="112713" indent="-112713">
              <a:buSzPct val="135000"/>
              <a:buFont typeface="Arial" panose="020B0604020202020204" pitchFamily="34" charset="0"/>
              <a:buChar char="•"/>
            </a:pPr>
            <a:r>
              <a:rPr lang="en-US" sz="800" dirty="0"/>
              <a:t>Allows trade-offs within Section 5.5</a:t>
            </a:r>
          </a:p>
        </p:txBody>
      </p:sp>
      <p:cxnSp>
        <p:nvCxnSpPr>
          <p:cNvPr id="17" name="Connector: Elbow 16">
            <a:extLst>
              <a:ext uri="{FF2B5EF4-FFF2-40B4-BE49-F238E27FC236}">
                <a16:creationId xmlns:a16="http://schemas.microsoft.com/office/drawing/2014/main" id="{2002EBFB-1E9B-854F-CE59-E386979273CC}"/>
              </a:ext>
            </a:extLst>
          </p:cNvPr>
          <p:cNvCxnSpPr>
            <a:cxnSpLocks/>
            <a:stCxn id="9" idx="2"/>
            <a:endCxn id="5" idx="1"/>
          </p:cNvCxnSpPr>
          <p:nvPr/>
        </p:nvCxnSpPr>
        <p:spPr>
          <a:xfrm flipV="1">
            <a:off x="1734350" y="1076686"/>
            <a:ext cx="364369" cy="778039"/>
          </a:xfrm>
          <a:prstGeom prst="bentConnector5">
            <a:avLst>
              <a:gd name="adj1" fmla="val 50596"/>
              <a:gd name="adj2" fmla="val 50000"/>
              <a:gd name="adj3" fmla="val 51428"/>
            </a:avLst>
          </a:prstGeom>
          <a:ln w="15875">
            <a:solidFill>
              <a:schemeClr val="accent6"/>
            </a:solidFill>
            <a:prstDash val="solid"/>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20" name="Connector: Elbow 19">
            <a:extLst>
              <a:ext uri="{FF2B5EF4-FFF2-40B4-BE49-F238E27FC236}">
                <a16:creationId xmlns:a16="http://schemas.microsoft.com/office/drawing/2014/main" id="{9E2485E4-8EF1-3653-7390-99830464CA1D}"/>
              </a:ext>
            </a:extLst>
          </p:cNvPr>
          <p:cNvCxnSpPr>
            <a:cxnSpLocks/>
            <a:endCxn id="10" idx="1"/>
          </p:cNvCxnSpPr>
          <p:nvPr/>
        </p:nvCxnSpPr>
        <p:spPr>
          <a:xfrm rot="16200000" flipH="1">
            <a:off x="1713277" y="1665996"/>
            <a:ext cx="1169448" cy="313536"/>
          </a:xfrm>
          <a:prstGeom prst="bentConnector2">
            <a:avLst/>
          </a:prstGeom>
          <a:ln w="19050">
            <a:solidFill>
              <a:schemeClr val="accent6"/>
            </a:solidFill>
            <a:prstDash val="sysDot"/>
            <a:headEnd type="none" w="med" len="med"/>
            <a:tailEnd type="triangle"/>
          </a:ln>
        </p:spPr>
        <p:style>
          <a:lnRef idx="1">
            <a:schemeClr val="accent5"/>
          </a:lnRef>
          <a:fillRef idx="0">
            <a:schemeClr val="accent5"/>
          </a:fillRef>
          <a:effectRef idx="0">
            <a:schemeClr val="accent5"/>
          </a:effectRef>
          <a:fontRef idx="minor">
            <a:schemeClr val="tx1"/>
          </a:fontRef>
        </p:style>
      </p:cxnSp>
      <p:sp>
        <p:nvSpPr>
          <p:cNvPr id="27" name="Rectangle 26">
            <a:extLst>
              <a:ext uri="{FF2B5EF4-FFF2-40B4-BE49-F238E27FC236}">
                <a16:creationId xmlns:a16="http://schemas.microsoft.com/office/drawing/2014/main" id="{6613991F-C0B8-B5B6-115D-4A4E1DCCD0BA}"/>
              </a:ext>
            </a:extLst>
          </p:cNvPr>
          <p:cNvSpPr/>
          <p:nvPr/>
        </p:nvSpPr>
        <p:spPr>
          <a:xfrm rot="16200000">
            <a:off x="-919648" y="2705705"/>
            <a:ext cx="3805729" cy="27384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spcAft>
                <a:spcPts val="400"/>
              </a:spcAft>
            </a:pPr>
            <a:r>
              <a:rPr lang="en-US" sz="1200" b="1" dirty="0">
                <a:solidFill>
                  <a:schemeClr val="bg1"/>
                </a:solidFill>
              </a:rPr>
              <a:t>ASHRAE 90.1-2019</a:t>
            </a:r>
          </a:p>
        </p:txBody>
      </p:sp>
      <p:sp>
        <p:nvSpPr>
          <p:cNvPr id="56" name="Rectangle 55">
            <a:extLst>
              <a:ext uri="{FF2B5EF4-FFF2-40B4-BE49-F238E27FC236}">
                <a16:creationId xmlns:a16="http://schemas.microsoft.com/office/drawing/2014/main" id="{1C571E12-7EDF-B78A-E2AA-F161B4A0F8A4}"/>
              </a:ext>
            </a:extLst>
          </p:cNvPr>
          <p:cNvSpPr/>
          <p:nvPr/>
        </p:nvSpPr>
        <p:spPr>
          <a:xfrm>
            <a:off x="2194583" y="2910935"/>
            <a:ext cx="3199654" cy="273844"/>
          </a:xfrm>
          <a:prstGeom prst="rect">
            <a:avLst/>
          </a:prstGeom>
          <a:ln/>
        </p:spPr>
        <p:style>
          <a:lnRef idx="3">
            <a:schemeClr val="lt1"/>
          </a:lnRef>
          <a:fillRef idx="1">
            <a:schemeClr val="accent3"/>
          </a:fillRef>
          <a:effectRef idx="1">
            <a:schemeClr val="accent3"/>
          </a:effectRef>
          <a:fontRef idx="minor">
            <a:schemeClr val="lt1"/>
          </a:fontRef>
        </p:style>
        <p:txBody>
          <a:bodyPr wrap="square" lIns="91440" tIns="91440" rIns="91440" bIns="91440" rtlCol="0" anchor="ctr">
            <a:noAutofit/>
          </a:bodyPr>
          <a:lstStyle/>
          <a:p>
            <a:pPr algn="l">
              <a:spcAft>
                <a:spcPts val="400"/>
              </a:spcAft>
            </a:pPr>
            <a:r>
              <a:rPr lang="en-US" sz="1000" b="1" dirty="0"/>
              <a:t>ASHRAE 90.1 Energy Cost Budget Method</a:t>
            </a:r>
          </a:p>
        </p:txBody>
      </p:sp>
      <p:sp>
        <p:nvSpPr>
          <p:cNvPr id="58" name="Rectangle 57">
            <a:extLst>
              <a:ext uri="{FF2B5EF4-FFF2-40B4-BE49-F238E27FC236}">
                <a16:creationId xmlns:a16="http://schemas.microsoft.com/office/drawing/2014/main" id="{9E5EE120-F2BB-EF92-2BCD-1C07DC0CD51B}"/>
              </a:ext>
            </a:extLst>
          </p:cNvPr>
          <p:cNvSpPr/>
          <p:nvPr/>
        </p:nvSpPr>
        <p:spPr>
          <a:xfrm rot="16200000">
            <a:off x="682466" y="3682133"/>
            <a:ext cx="1829923" cy="273844"/>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000" b="1" dirty="0"/>
              <a:t>Performance</a:t>
            </a:r>
          </a:p>
        </p:txBody>
      </p:sp>
      <p:sp>
        <p:nvSpPr>
          <p:cNvPr id="60" name="TextBox 59">
            <a:extLst>
              <a:ext uri="{FF2B5EF4-FFF2-40B4-BE49-F238E27FC236}">
                <a16:creationId xmlns:a16="http://schemas.microsoft.com/office/drawing/2014/main" id="{D7169290-7B0C-6B78-DA29-5A713FA3D414}"/>
              </a:ext>
            </a:extLst>
          </p:cNvPr>
          <p:cNvSpPr txBox="1"/>
          <p:nvPr/>
        </p:nvSpPr>
        <p:spPr>
          <a:xfrm>
            <a:off x="2194583" y="3191332"/>
            <a:ext cx="2921225" cy="215444"/>
          </a:xfrm>
          <a:prstGeom prst="rect">
            <a:avLst/>
          </a:prstGeom>
          <a:noFill/>
        </p:spPr>
        <p:txBody>
          <a:bodyPr wrap="square" rtlCol="0">
            <a:spAutoFit/>
          </a:bodyPr>
          <a:lstStyle/>
          <a:p>
            <a:pPr marL="112713" indent="-112713">
              <a:buSzPct val="135000"/>
              <a:buFont typeface="Arial" panose="020B0604020202020204" pitchFamily="34" charset="0"/>
              <a:buChar char="•"/>
            </a:pPr>
            <a:r>
              <a:rPr lang="en-US" sz="800" dirty="0"/>
              <a:t>Section 11 and Mandatory Provisions</a:t>
            </a:r>
            <a:r>
              <a:rPr lang="en-US" sz="800" baseline="30000" dirty="0"/>
              <a:t>1</a:t>
            </a:r>
          </a:p>
        </p:txBody>
      </p:sp>
      <p:cxnSp>
        <p:nvCxnSpPr>
          <p:cNvPr id="63" name="Connector: Elbow 62">
            <a:extLst>
              <a:ext uri="{FF2B5EF4-FFF2-40B4-BE49-F238E27FC236}">
                <a16:creationId xmlns:a16="http://schemas.microsoft.com/office/drawing/2014/main" id="{9850C89A-4BE4-18BF-6AAD-CB850A93CE9B}"/>
              </a:ext>
            </a:extLst>
          </p:cNvPr>
          <p:cNvCxnSpPr>
            <a:cxnSpLocks/>
            <a:endCxn id="56" idx="1"/>
          </p:cNvCxnSpPr>
          <p:nvPr/>
        </p:nvCxnSpPr>
        <p:spPr>
          <a:xfrm flipV="1">
            <a:off x="1727953" y="3047857"/>
            <a:ext cx="466630" cy="463469"/>
          </a:xfrm>
          <a:prstGeom prst="bentConnector3">
            <a:avLst>
              <a:gd name="adj1" fmla="val 50000"/>
            </a:avLst>
          </a:prstGeom>
          <a:ln w="15875">
            <a:solidFill>
              <a:schemeClr val="accent3"/>
            </a:solidFill>
            <a:prstDash val="solid"/>
            <a:headEnd type="none" w="med" len="med"/>
            <a:tailEnd type="triangle"/>
          </a:ln>
        </p:spPr>
        <p:style>
          <a:lnRef idx="1">
            <a:schemeClr val="accent5"/>
          </a:lnRef>
          <a:fillRef idx="0">
            <a:schemeClr val="accent5"/>
          </a:fillRef>
          <a:effectRef idx="0">
            <a:schemeClr val="accent5"/>
          </a:effectRef>
          <a:fontRef idx="minor">
            <a:schemeClr val="tx1"/>
          </a:fontRef>
        </p:style>
      </p:cxnSp>
      <p:sp>
        <p:nvSpPr>
          <p:cNvPr id="70" name="Rectangle 69">
            <a:extLst>
              <a:ext uri="{FF2B5EF4-FFF2-40B4-BE49-F238E27FC236}">
                <a16:creationId xmlns:a16="http://schemas.microsoft.com/office/drawing/2014/main" id="{9CD9115E-A142-96BC-28F4-7E6268A58C00}"/>
              </a:ext>
            </a:extLst>
          </p:cNvPr>
          <p:cNvSpPr/>
          <p:nvPr/>
        </p:nvSpPr>
        <p:spPr>
          <a:xfrm>
            <a:off x="2194584" y="3878015"/>
            <a:ext cx="3199653" cy="273844"/>
          </a:xfrm>
          <a:prstGeom prst="rect">
            <a:avLst/>
          </a:prstGeom>
          <a:ln/>
        </p:spPr>
        <p:style>
          <a:lnRef idx="3">
            <a:schemeClr val="lt1"/>
          </a:lnRef>
          <a:fillRef idx="1">
            <a:schemeClr val="accent3"/>
          </a:fillRef>
          <a:effectRef idx="1">
            <a:schemeClr val="accent3"/>
          </a:effectRef>
          <a:fontRef idx="minor">
            <a:schemeClr val="lt1"/>
          </a:fontRef>
        </p:style>
        <p:txBody>
          <a:bodyPr wrap="square" lIns="91440" tIns="91440" rIns="91440" bIns="91440" rtlCol="0" anchor="ctr">
            <a:noAutofit/>
          </a:bodyPr>
          <a:lstStyle/>
          <a:p>
            <a:pPr algn="l">
              <a:spcAft>
                <a:spcPts val="400"/>
              </a:spcAft>
            </a:pPr>
            <a:r>
              <a:rPr lang="en-US" sz="1000" b="1" dirty="0"/>
              <a:t>ASHRAE 90.1 Energy Performance Rating Method</a:t>
            </a:r>
          </a:p>
        </p:txBody>
      </p:sp>
      <p:sp>
        <p:nvSpPr>
          <p:cNvPr id="71" name="TextBox 70">
            <a:extLst>
              <a:ext uri="{FF2B5EF4-FFF2-40B4-BE49-F238E27FC236}">
                <a16:creationId xmlns:a16="http://schemas.microsoft.com/office/drawing/2014/main" id="{E0AA7B74-C4A3-4714-5291-2EF09F3E5E8A}"/>
              </a:ext>
            </a:extLst>
          </p:cNvPr>
          <p:cNvSpPr txBox="1"/>
          <p:nvPr/>
        </p:nvSpPr>
        <p:spPr>
          <a:xfrm>
            <a:off x="2194583" y="4189468"/>
            <a:ext cx="2921225" cy="215444"/>
          </a:xfrm>
          <a:prstGeom prst="rect">
            <a:avLst/>
          </a:prstGeom>
          <a:noFill/>
        </p:spPr>
        <p:txBody>
          <a:bodyPr wrap="square" rtlCol="0">
            <a:spAutoFit/>
          </a:bodyPr>
          <a:lstStyle/>
          <a:p>
            <a:pPr marL="112713" indent="-112713">
              <a:buSzPct val="135000"/>
              <a:buFont typeface="Arial" panose="020B0604020202020204" pitchFamily="34" charset="0"/>
              <a:buChar char="•"/>
            </a:pPr>
            <a:r>
              <a:rPr lang="en-US" sz="800" dirty="0"/>
              <a:t>Section 4.2.1(c), Appendix G and Mandatory Provisions</a:t>
            </a:r>
            <a:r>
              <a:rPr lang="en-US" sz="800" baseline="30000" dirty="0"/>
              <a:t>1</a:t>
            </a:r>
          </a:p>
        </p:txBody>
      </p:sp>
      <p:cxnSp>
        <p:nvCxnSpPr>
          <p:cNvPr id="72" name="Connector: Elbow 71">
            <a:extLst>
              <a:ext uri="{FF2B5EF4-FFF2-40B4-BE49-F238E27FC236}">
                <a16:creationId xmlns:a16="http://schemas.microsoft.com/office/drawing/2014/main" id="{80161209-CFAC-E9F8-3D53-1F6ABF1CA183}"/>
              </a:ext>
            </a:extLst>
          </p:cNvPr>
          <p:cNvCxnSpPr>
            <a:cxnSpLocks/>
            <a:endCxn id="70" idx="1"/>
          </p:cNvCxnSpPr>
          <p:nvPr/>
        </p:nvCxnSpPr>
        <p:spPr>
          <a:xfrm flipV="1">
            <a:off x="1734350" y="4014937"/>
            <a:ext cx="460234" cy="442658"/>
          </a:xfrm>
          <a:prstGeom prst="bentConnector3">
            <a:avLst>
              <a:gd name="adj1" fmla="val 50000"/>
            </a:avLst>
          </a:prstGeom>
          <a:ln w="15875">
            <a:solidFill>
              <a:schemeClr val="accent3"/>
            </a:solidFill>
            <a:prstDash val="solid"/>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92" name="Straight Arrow Connector 91">
            <a:extLst>
              <a:ext uri="{FF2B5EF4-FFF2-40B4-BE49-F238E27FC236}">
                <a16:creationId xmlns:a16="http://schemas.microsoft.com/office/drawing/2014/main" id="{E9AB0B0B-6D1B-56AF-0297-FEBD6BD2A7C8}"/>
              </a:ext>
            </a:extLst>
          </p:cNvPr>
          <p:cNvCxnSpPr>
            <a:cxnSpLocks/>
            <a:endCxn id="7" idx="1"/>
          </p:cNvCxnSpPr>
          <p:nvPr/>
        </p:nvCxnSpPr>
        <p:spPr>
          <a:xfrm flipV="1">
            <a:off x="2141234" y="1715337"/>
            <a:ext cx="313536" cy="2814"/>
          </a:xfrm>
          <a:prstGeom prst="straightConnector1">
            <a:avLst/>
          </a:prstGeom>
          <a:ln w="19050" cap="rnd">
            <a:solidFill>
              <a:schemeClr val="accent6"/>
            </a:solidFill>
            <a:prstDash val="sysDot"/>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0" name="Connector: Elbow 109">
            <a:extLst>
              <a:ext uri="{FF2B5EF4-FFF2-40B4-BE49-F238E27FC236}">
                <a16:creationId xmlns:a16="http://schemas.microsoft.com/office/drawing/2014/main" id="{E3A6EDF9-CEA9-A580-AC44-7A10F72F4FE8}"/>
              </a:ext>
            </a:extLst>
          </p:cNvPr>
          <p:cNvCxnSpPr>
            <a:cxnSpLocks/>
            <a:endCxn id="58" idx="0"/>
          </p:cNvCxnSpPr>
          <p:nvPr/>
        </p:nvCxnSpPr>
        <p:spPr>
          <a:xfrm rot="16200000" flipH="1">
            <a:off x="892336" y="3250885"/>
            <a:ext cx="797490" cy="338850"/>
          </a:xfrm>
          <a:prstGeom prst="bentConnector4">
            <a:avLst>
              <a:gd name="adj1" fmla="val 536"/>
              <a:gd name="adj2" fmla="val 51309"/>
            </a:avLst>
          </a:prstGeom>
          <a:ln w="19050" cap="rnd">
            <a:solidFill>
              <a:schemeClr val="accent1"/>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4" name="Connector: Elbow 113">
            <a:extLst>
              <a:ext uri="{FF2B5EF4-FFF2-40B4-BE49-F238E27FC236}">
                <a16:creationId xmlns:a16="http://schemas.microsoft.com/office/drawing/2014/main" id="{E8588CA0-6AE2-D84E-4F29-79085EFA4963}"/>
              </a:ext>
            </a:extLst>
          </p:cNvPr>
          <p:cNvCxnSpPr>
            <a:cxnSpLocks/>
          </p:cNvCxnSpPr>
          <p:nvPr/>
        </p:nvCxnSpPr>
        <p:spPr>
          <a:xfrm rot="5400000" flipH="1" flipV="1">
            <a:off x="901044" y="2108919"/>
            <a:ext cx="797490" cy="338850"/>
          </a:xfrm>
          <a:prstGeom prst="bentConnector4">
            <a:avLst>
              <a:gd name="adj1" fmla="val 536"/>
              <a:gd name="adj2" fmla="val 51309"/>
            </a:avLst>
          </a:prstGeom>
          <a:ln w="19050" cap="rnd">
            <a:solidFill>
              <a:schemeClr val="accent1"/>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B3D58662-F105-7BA0-2AF5-3A59E9AC3D86}"/>
              </a:ext>
            </a:extLst>
          </p:cNvPr>
          <p:cNvSpPr txBox="1"/>
          <p:nvPr/>
        </p:nvSpPr>
        <p:spPr>
          <a:xfrm>
            <a:off x="1790428" y="4789886"/>
            <a:ext cx="5610296" cy="379591"/>
          </a:xfrm>
          <a:prstGeom prst="rect">
            <a:avLst/>
          </a:prstGeom>
          <a:noFill/>
        </p:spPr>
        <p:txBody>
          <a:bodyPr wrap="square" rtlCol="0">
            <a:spAutoFit/>
          </a:bodyPr>
          <a:lstStyle/>
          <a:p>
            <a:pPr marL="111125" indent="-111125">
              <a:buSzPct val="100000"/>
              <a:buAutoNum type="arabicPeriod"/>
            </a:pPr>
            <a:r>
              <a:rPr lang="en-US" sz="700" i="1" dirty="0"/>
              <a:t>ASHRAE 90.1 Mandatory provisions include Sections 4, 5.4, 6.4, 7.4, 8.4, 9.4, 10.4</a:t>
            </a:r>
          </a:p>
          <a:p>
            <a:pPr marL="111125" indent="-111125">
              <a:buSzPct val="100000"/>
              <a:buAutoNum type="arabicPeriod"/>
            </a:pPr>
            <a:r>
              <a:rPr lang="en-US" sz="700" i="1" dirty="0"/>
              <a:t>Approved energy simulation energy programs include but are not limited to </a:t>
            </a:r>
            <a:r>
              <a:rPr lang="en-US" sz="700" i="1" dirty="0" err="1"/>
              <a:t>eQUEST</a:t>
            </a:r>
            <a:r>
              <a:rPr lang="en-US" sz="700" i="1" dirty="0"/>
              <a:t>, </a:t>
            </a:r>
            <a:r>
              <a:rPr lang="en-US" sz="700" i="1" dirty="0" err="1"/>
              <a:t>EnergyPlus</a:t>
            </a:r>
            <a:r>
              <a:rPr lang="en-US" sz="700" i="1" dirty="0"/>
              <a:t>, and Trane TRACE</a:t>
            </a:r>
          </a:p>
          <a:p>
            <a:pPr marL="228600" indent="-228600">
              <a:buSzPct val="135000"/>
              <a:buAutoNum type="arabicPeriod"/>
            </a:pPr>
            <a:endParaRPr lang="en-US" sz="700" i="1" baseline="30000" dirty="0"/>
          </a:p>
        </p:txBody>
      </p:sp>
      <p:sp>
        <p:nvSpPr>
          <p:cNvPr id="117" name="Rectangle 116">
            <a:extLst>
              <a:ext uri="{FF2B5EF4-FFF2-40B4-BE49-F238E27FC236}">
                <a16:creationId xmlns:a16="http://schemas.microsoft.com/office/drawing/2014/main" id="{CA2EB877-878D-C1D5-D99A-87AE09F835C9}"/>
              </a:ext>
            </a:extLst>
          </p:cNvPr>
          <p:cNvSpPr/>
          <p:nvPr/>
        </p:nvSpPr>
        <p:spPr>
          <a:xfrm>
            <a:off x="5566814" y="511214"/>
            <a:ext cx="3277276" cy="27305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spcAft>
                <a:spcPts val="400"/>
              </a:spcAft>
            </a:pPr>
            <a:r>
              <a:rPr lang="en-US" sz="1200" b="1" dirty="0">
                <a:solidFill>
                  <a:schemeClr val="bg1"/>
                </a:solidFill>
              </a:rPr>
              <a:t>Documentation</a:t>
            </a:r>
          </a:p>
        </p:txBody>
      </p:sp>
      <p:sp>
        <p:nvSpPr>
          <p:cNvPr id="8" name="Rectangle 7">
            <a:extLst>
              <a:ext uri="{FF2B5EF4-FFF2-40B4-BE49-F238E27FC236}">
                <a16:creationId xmlns:a16="http://schemas.microsoft.com/office/drawing/2014/main" id="{4D12A3EC-B5D2-9CF3-4515-B11575BA5267}"/>
              </a:ext>
            </a:extLst>
          </p:cNvPr>
          <p:cNvSpPr/>
          <p:nvPr/>
        </p:nvSpPr>
        <p:spPr>
          <a:xfrm>
            <a:off x="5565819" y="939764"/>
            <a:ext cx="3277276" cy="273844"/>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91440" rIns="91440" bIns="91440" rtlCol="0" anchor="ctr">
            <a:noAutofit/>
          </a:bodyPr>
          <a:lstStyle/>
          <a:p>
            <a:pPr algn="l">
              <a:spcAft>
                <a:spcPts val="400"/>
              </a:spcAft>
            </a:pPr>
            <a:r>
              <a:rPr lang="en-US" sz="1000" b="1" dirty="0"/>
              <a:t>ASHRAE 90.1 Prescriptive Path</a:t>
            </a:r>
          </a:p>
        </p:txBody>
      </p:sp>
      <p:sp>
        <p:nvSpPr>
          <p:cNvPr id="14" name="Rectangle 13">
            <a:extLst>
              <a:ext uri="{FF2B5EF4-FFF2-40B4-BE49-F238E27FC236}">
                <a16:creationId xmlns:a16="http://schemas.microsoft.com/office/drawing/2014/main" id="{6F814D49-7BC6-F537-1010-A8F839FADC48}"/>
              </a:ext>
            </a:extLst>
          </p:cNvPr>
          <p:cNvSpPr/>
          <p:nvPr/>
        </p:nvSpPr>
        <p:spPr>
          <a:xfrm>
            <a:off x="5921870" y="1578415"/>
            <a:ext cx="2921224" cy="273844"/>
          </a:xfrm>
          <a:prstGeom prst="rect">
            <a:avLst/>
          </a:prstGeom>
          <a:ln/>
        </p:spPr>
        <p:style>
          <a:lnRef idx="1">
            <a:schemeClr val="accent6"/>
          </a:lnRef>
          <a:fillRef idx="2">
            <a:schemeClr val="accent6"/>
          </a:fillRef>
          <a:effectRef idx="1">
            <a:schemeClr val="accent6"/>
          </a:effectRef>
          <a:fontRef idx="minor">
            <a:schemeClr val="dk1"/>
          </a:fontRef>
        </p:style>
        <p:txBody>
          <a:bodyPr wrap="square" lIns="91440" tIns="91440" rIns="91440" bIns="91440" rtlCol="0" anchor="ctr">
            <a:noAutofit/>
          </a:bodyPr>
          <a:lstStyle/>
          <a:p>
            <a:pPr algn="l">
              <a:spcAft>
                <a:spcPts val="400"/>
              </a:spcAft>
            </a:pPr>
            <a:r>
              <a:rPr lang="en-US" sz="900" b="1" dirty="0"/>
              <a:t>w/ Envelope Trade-Off (Optional)</a:t>
            </a:r>
          </a:p>
        </p:txBody>
      </p:sp>
      <p:sp>
        <p:nvSpPr>
          <p:cNvPr id="15" name="Rectangle 14">
            <a:extLst>
              <a:ext uri="{FF2B5EF4-FFF2-40B4-BE49-F238E27FC236}">
                <a16:creationId xmlns:a16="http://schemas.microsoft.com/office/drawing/2014/main" id="{BADC72C2-461D-FD16-788F-BF82BB9C50C4}"/>
              </a:ext>
            </a:extLst>
          </p:cNvPr>
          <p:cNvSpPr/>
          <p:nvPr/>
        </p:nvSpPr>
        <p:spPr>
          <a:xfrm>
            <a:off x="5921869" y="2270566"/>
            <a:ext cx="2921223" cy="273844"/>
          </a:xfrm>
          <a:prstGeom prst="rect">
            <a:avLst/>
          </a:prstGeom>
          <a:ln/>
        </p:spPr>
        <p:style>
          <a:lnRef idx="1">
            <a:schemeClr val="accent6"/>
          </a:lnRef>
          <a:fillRef idx="2">
            <a:schemeClr val="accent6"/>
          </a:fillRef>
          <a:effectRef idx="1">
            <a:schemeClr val="accent6"/>
          </a:effectRef>
          <a:fontRef idx="minor">
            <a:schemeClr val="dk1"/>
          </a:fontRef>
        </p:style>
        <p:txBody>
          <a:bodyPr wrap="square" lIns="91440" tIns="91440" rIns="91440" bIns="91440" rtlCol="0" anchor="ctr">
            <a:noAutofit/>
          </a:bodyPr>
          <a:lstStyle/>
          <a:p>
            <a:pPr algn="l">
              <a:spcAft>
                <a:spcPts val="400"/>
              </a:spcAft>
            </a:pPr>
            <a:r>
              <a:rPr lang="en-US" sz="900" b="1" dirty="0"/>
              <a:t>w/ Simplified HVAC Approach (Optional)</a:t>
            </a:r>
          </a:p>
        </p:txBody>
      </p:sp>
      <p:sp>
        <p:nvSpPr>
          <p:cNvPr id="16" name="TextBox 15">
            <a:extLst>
              <a:ext uri="{FF2B5EF4-FFF2-40B4-BE49-F238E27FC236}">
                <a16:creationId xmlns:a16="http://schemas.microsoft.com/office/drawing/2014/main" id="{6614BA96-DFF0-E54F-7D65-46E430A5AEF7}"/>
              </a:ext>
            </a:extLst>
          </p:cNvPr>
          <p:cNvSpPr txBox="1"/>
          <p:nvPr/>
        </p:nvSpPr>
        <p:spPr>
          <a:xfrm>
            <a:off x="5565819" y="1220161"/>
            <a:ext cx="2921225" cy="338554"/>
          </a:xfrm>
          <a:prstGeom prst="rect">
            <a:avLst/>
          </a:prstGeom>
          <a:noFill/>
        </p:spPr>
        <p:txBody>
          <a:bodyPr wrap="square" rtlCol="0">
            <a:spAutoFit/>
          </a:bodyPr>
          <a:lstStyle/>
          <a:p>
            <a:pPr marL="112713" indent="-112713">
              <a:buSzPct val="135000"/>
              <a:buFont typeface="Arial" panose="020B0604020202020204" pitchFamily="34" charset="0"/>
              <a:buChar char="•"/>
            </a:pPr>
            <a:r>
              <a:rPr lang="en-US" sz="800" dirty="0"/>
              <a:t>Full construction plan set including drawings and specifications</a:t>
            </a:r>
          </a:p>
        </p:txBody>
      </p:sp>
      <p:sp>
        <p:nvSpPr>
          <p:cNvPr id="18" name="TextBox 17">
            <a:extLst>
              <a:ext uri="{FF2B5EF4-FFF2-40B4-BE49-F238E27FC236}">
                <a16:creationId xmlns:a16="http://schemas.microsoft.com/office/drawing/2014/main" id="{856591A0-80C7-75A4-B96E-7387D375CF9B}"/>
              </a:ext>
            </a:extLst>
          </p:cNvPr>
          <p:cNvSpPr txBox="1"/>
          <p:nvPr/>
        </p:nvSpPr>
        <p:spPr>
          <a:xfrm>
            <a:off x="5940112" y="2554243"/>
            <a:ext cx="2921225" cy="338554"/>
          </a:xfrm>
          <a:prstGeom prst="rect">
            <a:avLst/>
          </a:prstGeom>
          <a:noFill/>
        </p:spPr>
        <p:txBody>
          <a:bodyPr wrap="square" rtlCol="0">
            <a:spAutoFit/>
          </a:bodyPr>
          <a:lstStyle/>
          <a:p>
            <a:pPr marL="112713" indent="-112713">
              <a:buSzPct val="135000"/>
              <a:buFont typeface="Arial" panose="020B0604020202020204" pitchFamily="34" charset="0"/>
              <a:buChar char="•"/>
            </a:pPr>
            <a:r>
              <a:rPr lang="en-US" sz="800" dirty="0"/>
              <a:t>Documentation required for prescriptive path and;</a:t>
            </a:r>
          </a:p>
          <a:p>
            <a:pPr marL="112713" indent="-112713">
              <a:buSzPct val="135000"/>
              <a:buFont typeface="Arial" panose="020B0604020202020204" pitchFamily="34" charset="0"/>
              <a:buChar char="•"/>
            </a:pPr>
            <a:r>
              <a:rPr lang="en-US" sz="800" dirty="0"/>
              <a:t>Clear indication of intent to follow simplified approach</a:t>
            </a:r>
          </a:p>
        </p:txBody>
      </p:sp>
      <p:sp>
        <p:nvSpPr>
          <p:cNvPr id="19" name="TextBox 18">
            <a:extLst>
              <a:ext uri="{FF2B5EF4-FFF2-40B4-BE49-F238E27FC236}">
                <a16:creationId xmlns:a16="http://schemas.microsoft.com/office/drawing/2014/main" id="{661B1F2E-8E48-F202-E31A-BE72659FABA1}"/>
              </a:ext>
            </a:extLst>
          </p:cNvPr>
          <p:cNvSpPr txBox="1"/>
          <p:nvPr/>
        </p:nvSpPr>
        <p:spPr>
          <a:xfrm>
            <a:off x="5921870" y="1871018"/>
            <a:ext cx="2921225" cy="338554"/>
          </a:xfrm>
          <a:prstGeom prst="rect">
            <a:avLst/>
          </a:prstGeom>
          <a:noFill/>
        </p:spPr>
        <p:txBody>
          <a:bodyPr wrap="square" rtlCol="0">
            <a:spAutoFit/>
          </a:bodyPr>
          <a:lstStyle/>
          <a:p>
            <a:pPr marL="112713" indent="-112713">
              <a:buSzPct val="135000"/>
              <a:buFont typeface="Arial" panose="020B0604020202020204" pitchFamily="34" charset="0"/>
              <a:buChar char="•"/>
            </a:pPr>
            <a:r>
              <a:rPr lang="en-US" sz="800" dirty="0"/>
              <a:t>Documentation required for prescriptive path and;</a:t>
            </a:r>
          </a:p>
          <a:p>
            <a:pPr marL="112713" indent="-112713">
              <a:buSzPct val="135000"/>
              <a:buFont typeface="Arial" panose="020B0604020202020204" pitchFamily="34" charset="0"/>
              <a:buChar char="•"/>
            </a:pPr>
            <a:r>
              <a:rPr lang="en-US" sz="800" dirty="0" err="1"/>
              <a:t>COMcheck</a:t>
            </a:r>
            <a:r>
              <a:rPr lang="en-US" sz="800" dirty="0"/>
              <a:t> report</a:t>
            </a:r>
          </a:p>
        </p:txBody>
      </p:sp>
      <p:sp>
        <p:nvSpPr>
          <p:cNvPr id="21" name="Rectangle 20">
            <a:extLst>
              <a:ext uri="{FF2B5EF4-FFF2-40B4-BE49-F238E27FC236}">
                <a16:creationId xmlns:a16="http://schemas.microsoft.com/office/drawing/2014/main" id="{2E35E895-3D18-8A7F-CDB1-8AEACD38BC4B}"/>
              </a:ext>
            </a:extLst>
          </p:cNvPr>
          <p:cNvSpPr/>
          <p:nvPr/>
        </p:nvSpPr>
        <p:spPr>
          <a:xfrm>
            <a:off x="5661683" y="2910935"/>
            <a:ext cx="3199654" cy="273844"/>
          </a:xfrm>
          <a:prstGeom prst="rect">
            <a:avLst/>
          </a:prstGeom>
          <a:ln/>
        </p:spPr>
        <p:style>
          <a:lnRef idx="3">
            <a:schemeClr val="lt1"/>
          </a:lnRef>
          <a:fillRef idx="1">
            <a:schemeClr val="accent3"/>
          </a:fillRef>
          <a:effectRef idx="1">
            <a:schemeClr val="accent3"/>
          </a:effectRef>
          <a:fontRef idx="minor">
            <a:schemeClr val="lt1"/>
          </a:fontRef>
        </p:style>
        <p:txBody>
          <a:bodyPr wrap="square" lIns="91440" tIns="91440" rIns="91440" bIns="91440" rtlCol="0" anchor="ctr">
            <a:noAutofit/>
          </a:bodyPr>
          <a:lstStyle/>
          <a:p>
            <a:pPr algn="l">
              <a:spcAft>
                <a:spcPts val="400"/>
              </a:spcAft>
            </a:pPr>
            <a:r>
              <a:rPr lang="en-US" sz="1000" b="1" dirty="0"/>
              <a:t>ASHRAE 90.1 Energy Cost Budget Method</a:t>
            </a:r>
          </a:p>
        </p:txBody>
      </p:sp>
      <p:sp>
        <p:nvSpPr>
          <p:cNvPr id="22" name="TextBox 21">
            <a:extLst>
              <a:ext uri="{FF2B5EF4-FFF2-40B4-BE49-F238E27FC236}">
                <a16:creationId xmlns:a16="http://schemas.microsoft.com/office/drawing/2014/main" id="{A4C8601D-E56B-BEB9-F530-61261876137F}"/>
              </a:ext>
            </a:extLst>
          </p:cNvPr>
          <p:cNvSpPr txBox="1"/>
          <p:nvPr/>
        </p:nvSpPr>
        <p:spPr>
          <a:xfrm>
            <a:off x="5661683" y="3191332"/>
            <a:ext cx="2921225" cy="707886"/>
          </a:xfrm>
          <a:prstGeom prst="rect">
            <a:avLst/>
          </a:prstGeom>
          <a:noFill/>
        </p:spPr>
        <p:txBody>
          <a:bodyPr wrap="square" rtlCol="0">
            <a:spAutoFit/>
          </a:bodyPr>
          <a:lstStyle/>
          <a:p>
            <a:pPr marL="112713" indent="-112713">
              <a:buSzPct val="135000"/>
              <a:buFont typeface="Arial" panose="020B0604020202020204" pitchFamily="34" charset="0"/>
              <a:buChar char="•"/>
            </a:pPr>
            <a:r>
              <a:rPr lang="en-US" sz="800" dirty="0"/>
              <a:t>Full construction plan set including drawings and specifications</a:t>
            </a:r>
          </a:p>
          <a:p>
            <a:pPr marL="112713" indent="-112713">
              <a:buSzPct val="135000"/>
              <a:buFont typeface="Arial" panose="020B0604020202020204" pitchFamily="34" charset="0"/>
              <a:buChar char="•"/>
            </a:pPr>
            <a:r>
              <a:rPr lang="en-US" sz="800" dirty="0"/>
              <a:t>Detailed list of energy efficient design features</a:t>
            </a:r>
          </a:p>
          <a:p>
            <a:pPr marL="112713" indent="-112713">
              <a:buSzPct val="135000"/>
              <a:buFont typeface="Arial" panose="020B0604020202020204" pitchFamily="34" charset="0"/>
              <a:buChar char="•"/>
            </a:pPr>
            <a:r>
              <a:rPr lang="en-US" sz="800" dirty="0"/>
              <a:t>Input and output reports from an approved energy simulation program</a:t>
            </a:r>
          </a:p>
        </p:txBody>
      </p:sp>
      <p:sp>
        <p:nvSpPr>
          <p:cNvPr id="23" name="Rectangle 22">
            <a:extLst>
              <a:ext uri="{FF2B5EF4-FFF2-40B4-BE49-F238E27FC236}">
                <a16:creationId xmlns:a16="http://schemas.microsoft.com/office/drawing/2014/main" id="{6A54F108-2CC4-2981-66EF-7AA6911B1509}"/>
              </a:ext>
            </a:extLst>
          </p:cNvPr>
          <p:cNvSpPr/>
          <p:nvPr/>
        </p:nvSpPr>
        <p:spPr>
          <a:xfrm>
            <a:off x="5661684" y="3878015"/>
            <a:ext cx="3199653" cy="273844"/>
          </a:xfrm>
          <a:prstGeom prst="rect">
            <a:avLst/>
          </a:prstGeom>
          <a:ln/>
        </p:spPr>
        <p:style>
          <a:lnRef idx="3">
            <a:schemeClr val="lt1"/>
          </a:lnRef>
          <a:fillRef idx="1">
            <a:schemeClr val="accent3"/>
          </a:fillRef>
          <a:effectRef idx="1">
            <a:schemeClr val="accent3"/>
          </a:effectRef>
          <a:fontRef idx="minor">
            <a:schemeClr val="lt1"/>
          </a:fontRef>
        </p:style>
        <p:txBody>
          <a:bodyPr wrap="square" lIns="91440" tIns="91440" rIns="91440" bIns="91440" rtlCol="0" anchor="ctr">
            <a:noAutofit/>
          </a:bodyPr>
          <a:lstStyle/>
          <a:p>
            <a:pPr algn="l">
              <a:spcAft>
                <a:spcPts val="400"/>
              </a:spcAft>
            </a:pPr>
            <a:r>
              <a:rPr lang="en-US" sz="1000" b="1" dirty="0"/>
              <a:t>ASHRAE 90.1 Energy Performance Rating Method</a:t>
            </a:r>
          </a:p>
        </p:txBody>
      </p:sp>
      <p:sp>
        <p:nvSpPr>
          <p:cNvPr id="24" name="TextBox 23">
            <a:extLst>
              <a:ext uri="{FF2B5EF4-FFF2-40B4-BE49-F238E27FC236}">
                <a16:creationId xmlns:a16="http://schemas.microsoft.com/office/drawing/2014/main" id="{25C35BFC-0501-ED5C-8304-57B1821E7F3D}"/>
              </a:ext>
            </a:extLst>
          </p:cNvPr>
          <p:cNvSpPr txBox="1"/>
          <p:nvPr/>
        </p:nvSpPr>
        <p:spPr>
          <a:xfrm>
            <a:off x="5661683" y="4189468"/>
            <a:ext cx="2921225" cy="707886"/>
          </a:xfrm>
          <a:prstGeom prst="rect">
            <a:avLst/>
          </a:prstGeom>
          <a:noFill/>
        </p:spPr>
        <p:txBody>
          <a:bodyPr wrap="square" rtlCol="0">
            <a:spAutoFit/>
          </a:bodyPr>
          <a:lstStyle/>
          <a:p>
            <a:pPr marL="112713" indent="-112713">
              <a:buSzPct val="135000"/>
              <a:buFont typeface="Arial" panose="020B0604020202020204" pitchFamily="34" charset="0"/>
              <a:buChar char="•"/>
            </a:pPr>
            <a:r>
              <a:rPr lang="en-US" sz="800" dirty="0"/>
              <a:t>Full construction plan set including drawings and specifications</a:t>
            </a:r>
          </a:p>
          <a:p>
            <a:pPr marL="112713" indent="-112713">
              <a:buSzPct val="135000"/>
              <a:buFont typeface="Arial" panose="020B0604020202020204" pitchFamily="34" charset="0"/>
              <a:buChar char="•"/>
            </a:pPr>
            <a:r>
              <a:rPr lang="en-US" sz="800" dirty="0"/>
              <a:t>Detailed list of energy efficient design features</a:t>
            </a:r>
          </a:p>
          <a:p>
            <a:pPr marL="112713" indent="-112713">
              <a:buSzPct val="135000"/>
              <a:buFont typeface="Arial" panose="020B0604020202020204" pitchFamily="34" charset="0"/>
              <a:buChar char="•"/>
            </a:pPr>
            <a:r>
              <a:rPr lang="en-US" sz="800" dirty="0"/>
              <a:t>Input and output reports from an approved energy simulation program</a:t>
            </a:r>
          </a:p>
        </p:txBody>
      </p:sp>
      <p:sp>
        <p:nvSpPr>
          <p:cNvPr id="25" name="Rectangle 24">
            <a:extLst>
              <a:ext uri="{FF2B5EF4-FFF2-40B4-BE49-F238E27FC236}">
                <a16:creationId xmlns:a16="http://schemas.microsoft.com/office/drawing/2014/main" id="{E53FCDED-BA82-54F9-0F38-F653A1AE5429}"/>
              </a:ext>
            </a:extLst>
          </p:cNvPr>
          <p:cNvSpPr/>
          <p:nvPr/>
        </p:nvSpPr>
        <p:spPr>
          <a:xfrm rot="16200000">
            <a:off x="-1284017" y="2705706"/>
            <a:ext cx="3805729" cy="273846"/>
          </a:xfrm>
          <a:prstGeom prst="rect">
            <a:avLst/>
          </a:prstGeom>
          <a:solidFill>
            <a:srgbClr val="C0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algn="ctr">
              <a:spcAft>
                <a:spcPts val="400"/>
              </a:spcAft>
            </a:pPr>
            <a:r>
              <a:rPr lang="en-US" sz="1200" b="1" dirty="0">
                <a:solidFill>
                  <a:schemeClr val="bg1"/>
                </a:solidFill>
              </a:rPr>
              <a:t>Building Code</a:t>
            </a:r>
          </a:p>
        </p:txBody>
      </p:sp>
    </p:spTree>
    <p:extLst>
      <p:ext uri="{BB962C8B-B14F-4D97-AF65-F5344CB8AC3E}">
        <p14:creationId xmlns:p14="http://schemas.microsoft.com/office/powerpoint/2010/main" val="37676988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0BB70-3F79-5733-44F7-F0DDCC5EF8F4}"/>
              </a:ext>
            </a:extLst>
          </p:cNvPr>
          <p:cNvSpPr>
            <a:spLocks noGrp="1"/>
          </p:cNvSpPr>
          <p:nvPr>
            <p:ph type="title"/>
          </p:nvPr>
        </p:nvSpPr>
        <p:spPr/>
        <p:txBody>
          <a:bodyPr/>
          <a:lstStyle/>
          <a:p>
            <a:r>
              <a:rPr lang="en-US" dirty="0"/>
              <a:t>Performance Path Options</a:t>
            </a:r>
          </a:p>
        </p:txBody>
      </p:sp>
      <p:graphicFrame>
        <p:nvGraphicFramePr>
          <p:cNvPr id="5" name="Table 5">
            <a:extLst>
              <a:ext uri="{FF2B5EF4-FFF2-40B4-BE49-F238E27FC236}">
                <a16:creationId xmlns:a16="http://schemas.microsoft.com/office/drawing/2014/main" id="{9C7867BC-36A9-0094-C518-E575ECF5429F}"/>
              </a:ext>
            </a:extLst>
          </p:cNvPr>
          <p:cNvGraphicFramePr>
            <a:graphicFrameLocks noGrp="1"/>
          </p:cNvGraphicFramePr>
          <p:nvPr>
            <p:ph sz="quarter" idx="18"/>
            <p:extLst>
              <p:ext uri="{D42A27DB-BD31-4B8C-83A1-F6EECF244321}">
                <p14:modId xmlns:p14="http://schemas.microsoft.com/office/powerpoint/2010/main" val="919303450"/>
              </p:ext>
            </p:extLst>
          </p:nvPr>
        </p:nvGraphicFramePr>
        <p:xfrm>
          <a:off x="231775" y="617824"/>
          <a:ext cx="8680449" cy="3723640"/>
        </p:xfrm>
        <a:graphic>
          <a:graphicData uri="http://schemas.openxmlformats.org/drawingml/2006/table">
            <a:tbl>
              <a:tblPr firstRow="1" bandRow="1">
                <a:tableStyleId>{F5AB1C69-6EDB-4FF4-983F-18BD219EF322}</a:tableStyleId>
              </a:tblPr>
              <a:tblGrid>
                <a:gridCol w="1743184">
                  <a:extLst>
                    <a:ext uri="{9D8B030D-6E8A-4147-A177-3AD203B41FA5}">
                      <a16:colId xmlns:a16="http://schemas.microsoft.com/office/drawing/2014/main" val="3566305692"/>
                    </a:ext>
                  </a:extLst>
                </a:gridCol>
                <a:gridCol w="1355835">
                  <a:extLst>
                    <a:ext uri="{9D8B030D-6E8A-4147-A177-3AD203B41FA5}">
                      <a16:colId xmlns:a16="http://schemas.microsoft.com/office/drawing/2014/main" val="2190990011"/>
                    </a:ext>
                  </a:extLst>
                </a:gridCol>
                <a:gridCol w="5581430">
                  <a:extLst>
                    <a:ext uri="{9D8B030D-6E8A-4147-A177-3AD203B41FA5}">
                      <a16:colId xmlns:a16="http://schemas.microsoft.com/office/drawing/2014/main" val="1509122674"/>
                    </a:ext>
                  </a:extLst>
                </a:gridCol>
              </a:tblGrid>
              <a:tr h="370840">
                <a:tc>
                  <a:txBody>
                    <a:bodyPr/>
                    <a:lstStyle/>
                    <a:p>
                      <a:r>
                        <a:rPr lang="en-US" dirty="0"/>
                        <a:t>Method</a:t>
                      </a:r>
                    </a:p>
                  </a:txBody>
                  <a:tcPr/>
                </a:tc>
                <a:tc gridSpan="2">
                  <a:txBody>
                    <a:bodyPr/>
                    <a:lstStyle/>
                    <a:p>
                      <a:r>
                        <a:rPr lang="en-US" dirty="0"/>
                        <a:t>Baseline</a:t>
                      </a:r>
                    </a:p>
                  </a:txBody>
                  <a:tcPr/>
                </a:tc>
                <a:tc hMerge="1">
                  <a:txBody>
                    <a:bodyPr/>
                    <a:lstStyle/>
                    <a:p>
                      <a:endParaRPr lang="en-US" dirty="0"/>
                    </a:p>
                  </a:txBody>
                  <a:tcPr/>
                </a:tc>
                <a:extLst>
                  <a:ext uri="{0D108BD9-81ED-4DB2-BD59-A6C34878D82A}">
                    <a16:rowId xmlns:a16="http://schemas.microsoft.com/office/drawing/2014/main" val="38683166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ASHRAE 90.1 Energy Cost Budget Method</a:t>
                      </a:r>
                    </a:p>
                    <a:p>
                      <a:endParaRPr lang="en-US" sz="1600" dirty="0"/>
                    </a:p>
                  </a:txBody>
                  <a:tcPr/>
                </a:tc>
                <a:tc>
                  <a:txBody>
                    <a:bodyPr/>
                    <a:lstStyle/>
                    <a:p>
                      <a:pPr marL="0" indent="0">
                        <a:buFont typeface="Arial" panose="020B0604020202020204" pitchFamily="34" charset="0"/>
                        <a:buNone/>
                      </a:pPr>
                      <a:r>
                        <a:rPr lang="en-US" sz="1600" dirty="0"/>
                        <a:t>Dependent</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Baseline systems and components are same as proposed building, but at minimum, current prescriptive efficiency</a:t>
                      </a:r>
                    </a:p>
                  </a:txBody>
                  <a:tcPr/>
                </a:tc>
                <a:extLst>
                  <a:ext uri="{0D108BD9-81ED-4DB2-BD59-A6C34878D82A}">
                    <a16:rowId xmlns:a16="http://schemas.microsoft.com/office/drawing/2014/main" val="3265037971"/>
                  </a:ext>
                </a:extLst>
              </a:tr>
              <a:tr h="114300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ASHRAE 90.1 Energy Performance Rating Method</a:t>
                      </a:r>
                    </a:p>
                    <a:p>
                      <a:endParaRPr lang="en-US" sz="1600" dirty="0"/>
                    </a:p>
                  </a:txBody>
                  <a:tcPr/>
                </a:tc>
                <a:tc>
                  <a:txBody>
                    <a:bodyPr/>
                    <a:lstStyle/>
                    <a:p>
                      <a:pPr marL="0" indent="0">
                        <a:buFont typeface="Arial" panose="020B0604020202020204" pitchFamily="34" charset="0"/>
                        <a:buNone/>
                      </a:pPr>
                      <a:r>
                        <a:rPr lang="en-US" sz="1600" dirty="0"/>
                        <a:t>Independent</a:t>
                      </a:r>
                    </a:p>
                  </a:txBody>
                  <a:tcPr/>
                </a:tc>
                <a:tc>
                  <a:txBody>
                    <a:bodyPr/>
                    <a:lstStyle/>
                    <a:p>
                      <a:pPr marL="285750" indent="-285750">
                        <a:buFont typeface="Arial" panose="020B0604020202020204" pitchFamily="34" charset="0"/>
                        <a:buChar char="•"/>
                      </a:pPr>
                      <a:r>
                        <a:rPr lang="en-US" sz="1600" dirty="0"/>
                        <a:t>Baseline systems and components based on the architectural program and location of </a:t>
                      </a:r>
                      <a:r>
                        <a:rPr lang="en-US" sz="1600"/>
                        <a:t>a building</a:t>
                      </a:r>
                      <a:endParaRPr lang="en-US" sz="1600" dirty="0"/>
                    </a:p>
                  </a:txBody>
                  <a:tcPr/>
                </a:tc>
                <a:extLst>
                  <a:ext uri="{0D108BD9-81ED-4DB2-BD59-A6C34878D82A}">
                    <a16:rowId xmlns:a16="http://schemas.microsoft.com/office/drawing/2014/main" val="2276086145"/>
                  </a:ext>
                </a:extLst>
              </a:tr>
              <a:tr h="1143000">
                <a:tc vMerge="1">
                  <a:txBody>
                    <a:bodyPr/>
                    <a:lstStyle/>
                    <a:p>
                      <a:endParaRPr lang="en-US"/>
                    </a:p>
                  </a:txBody>
                  <a:tcPr/>
                </a:tc>
                <a:tc>
                  <a:txBody>
                    <a:bodyPr/>
                    <a:lstStyle/>
                    <a:p>
                      <a:pPr marL="0" indent="0">
                        <a:buFont typeface="Arial" panose="020B0604020202020204" pitchFamily="34" charset="0"/>
                        <a:buNone/>
                      </a:pPr>
                      <a:r>
                        <a:rPr lang="en-US" sz="1600" dirty="0"/>
                        <a:t>Stable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Baseline set at efficiency ~ equal to 2004 standard with proposed design required to exceed the baseline</a:t>
                      </a:r>
                    </a:p>
                  </a:txBody>
                  <a:tcPr/>
                </a:tc>
                <a:extLst>
                  <a:ext uri="{0D108BD9-81ED-4DB2-BD59-A6C34878D82A}">
                    <a16:rowId xmlns:a16="http://schemas.microsoft.com/office/drawing/2014/main" val="1027617577"/>
                  </a:ext>
                </a:extLst>
              </a:tr>
            </a:tbl>
          </a:graphicData>
        </a:graphic>
      </p:graphicFrame>
      <p:sp>
        <p:nvSpPr>
          <p:cNvPr id="4" name="Footer Placeholder 3">
            <a:extLst>
              <a:ext uri="{FF2B5EF4-FFF2-40B4-BE49-F238E27FC236}">
                <a16:creationId xmlns:a16="http://schemas.microsoft.com/office/drawing/2014/main" id="{F5DCE056-B29F-A6FC-E285-BDAA23AF1964}"/>
              </a:ext>
            </a:extLst>
          </p:cNvPr>
          <p:cNvSpPr>
            <a:spLocks noGrp="1"/>
          </p:cNvSpPr>
          <p:nvPr>
            <p:ph type="ftr" sz="quarter" idx="3"/>
          </p:nvPr>
        </p:nvSpPr>
        <p:spPr/>
        <p:txBody>
          <a:bodyPr/>
          <a:lstStyle/>
          <a:p>
            <a:r>
              <a:rPr lang="en-US" dirty="0"/>
              <a:t>©2024 Daikin Applied</a:t>
            </a:r>
          </a:p>
        </p:txBody>
      </p:sp>
      <p:sp>
        <p:nvSpPr>
          <p:cNvPr id="6" name="Rectangle: Rounded Corners 5">
            <a:extLst>
              <a:ext uri="{FF2B5EF4-FFF2-40B4-BE49-F238E27FC236}">
                <a16:creationId xmlns:a16="http://schemas.microsoft.com/office/drawing/2014/main" id="{3B4480C8-3AA9-0940-F965-ABFF94F85AEA}"/>
              </a:ext>
            </a:extLst>
          </p:cNvPr>
          <p:cNvSpPr/>
          <p:nvPr/>
        </p:nvSpPr>
        <p:spPr>
          <a:xfrm>
            <a:off x="389614" y="4253948"/>
            <a:ext cx="7673009" cy="405516"/>
          </a:xfrm>
          <a:prstGeom prst="roundRect">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9" name="Rectangle: Rounded Corners 8">
            <a:extLst>
              <a:ext uri="{FF2B5EF4-FFF2-40B4-BE49-F238E27FC236}">
                <a16:creationId xmlns:a16="http://schemas.microsoft.com/office/drawing/2014/main" id="{E4047791-B32E-46C3-E412-25C930C29D17}"/>
              </a:ext>
            </a:extLst>
          </p:cNvPr>
          <p:cNvSpPr/>
          <p:nvPr/>
        </p:nvSpPr>
        <p:spPr>
          <a:xfrm>
            <a:off x="389614" y="4413598"/>
            <a:ext cx="8364772" cy="40551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Both methods compare energy cost of a proposed building design to a baseline</a:t>
            </a:r>
          </a:p>
        </p:txBody>
      </p:sp>
    </p:spTree>
    <p:extLst>
      <p:ext uri="{BB962C8B-B14F-4D97-AF65-F5344CB8AC3E}">
        <p14:creationId xmlns:p14="http://schemas.microsoft.com/office/powerpoint/2010/main" val="36499384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22517-1D77-E39A-3CA0-0E8226262627}"/>
              </a:ext>
            </a:extLst>
          </p:cNvPr>
          <p:cNvSpPr>
            <a:spLocks noGrp="1"/>
          </p:cNvSpPr>
          <p:nvPr>
            <p:ph type="title"/>
          </p:nvPr>
        </p:nvSpPr>
        <p:spPr/>
        <p:txBody>
          <a:bodyPr/>
          <a:lstStyle/>
          <a:p>
            <a:r>
              <a:rPr lang="en-US" dirty="0"/>
              <a:t>Poll</a:t>
            </a:r>
          </a:p>
        </p:txBody>
      </p:sp>
      <p:sp>
        <p:nvSpPr>
          <p:cNvPr id="3" name="Content Placeholder 2">
            <a:extLst>
              <a:ext uri="{FF2B5EF4-FFF2-40B4-BE49-F238E27FC236}">
                <a16:creationId xmlns:a16="http://schemas.microsoft.com/office/drawing/2014/main" id="{2F5ED491-65E4-0527-5A4A-132FB6DEF718}"/>
              </a:ext>
            </a:extLst>
          </p:cNvPr>
          <p:cNvSpPr>
            <a:spLocks noGrp="1"/>
          </p:cNvSpPr>
          <p:nvPr>
            <p:ph sz="quarter" idx="18"/>
          </p:nvPr>
        </p:nvSpPr>
        <p:spPr>
          <a:xfrm>
            <a:off x="221884" y="756358"/>
            <a:ext cx="4609277" cy="3855399"/>
          </a:xfrm>
        </p:spPr>
        <p:txBody>
          <a:bodyPr/>
          <a:lstStyle/>
          <a:p>
            <a:pPr marL="0" indent="0">
              <a:buNone/>
            </a:pPr>
            <a:r>
              <a:rPr lang="en-US" sz="2400" dirty="0"/>
              <a:t>In your estimation, what percentage of projects apply the prescriptive approach (over an energy modelling approach) to compliance?</a:t>
            </a:r>
          </a:p>
        </p:txBody>
      </p:sp>
      <p:sp>
        <p:nvSpPr>
          <p:cNvPr id="4" name="Footer Placeholder 3">
            <a:extLst>
              <a:ext uri="{FF2B5EF4-FFF2-40B4-BE49-F238E27FC236}">
                <a16:creationId xmlns:a16="http://schemas.microsoft.com/office/drawing/2014/main" id="{3682C318-5C60-31A0-6409-1C967152DD6E}"/>
              </a:ext>
            </a:extLst>
          </p:cNvPr>
          <p:cNvSpPr>
            <a:spLocks noGrp="1"/>
          </p:cNvSpPr>
          <p:nvPr>
            <p:ph type="ftr" sz="quarter" idx="3"/>
          </p:nvPr>
        </p:nvSpPr>
        <p:spPr/>
        <p:txBody>
          <a:bodyPr/>
          <a:lstStyle/>
          <a:p>
            <a:r>
              <a:rPr lang="en-US" dirty="0"/>
              <a:t>©2024 Daikin Applied</a:t>
            </a:r>
          </a:p>
        </p:txBody>
      </p:sp>
      <p:pic>
        <p:nvPicPr>
          <p:cNvPr id="5" name="Picture 4">
            <a:extLst>
              <a:ext uri="{FF2B5EF4-FFF2-40B4-BE49-F238E27FC236}">
                <a16:creationId xmlns:a16="http://schemas.microsoft.com/office/drawing/2014/main" id="{E6C7A90B-E98B-8F39-4288-D742531E74E5}"/>
              </a:ext>
            </a:extLst>
          </p:cNvPr>
          <p:cNvPicPr>
            <a:picLocks noChangeAspect="1"/>
          </p:cNvPicPr>
          <p:nvPr/>
        </p:nvPicPr>
        <p:blipFill>
          <a:blip r:embed="rId3"/>
          <a:stretch>
            <a:fillRect/>
          </a:stretch>
        </p:blipFill>
        <p:spPr>
          <a:xfrm>
            <a:off x="4983052" y="972613"/>
            <a:ext cx="3422888" cy="3422888"/>
          </a:xfrm>
          <a:prstGeom prst="rect">
            <a:avLst/>
          </a:prstGeom>
        </p:spPr>
      </p:pic>
    </p:spTree>
    <p:extLst>
      <p:ext uri="{BB962C8B-B14F-4D97-AF65-F5344CB8AC3E}">
        <p14:creationId xmlns:p14="http://schemas.microsoft.com/office/powerpoint/2010/main" val="8966000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76C17-BBD9-CA33-3786-7E97E9C221CB}"/>
              </a:ext>
            </a:extLst>
          </p:cNvPr>
          <p:cNvSpPr>
            <a:spLocks noGrp="1"/>
          </p:cNvSpPr>
          <p:nvPr>
            <p:ph type="title"/>
          </p:nvPr>
        </p:nvSpPr>
        <p:spPr/>
        <p:txBody>
          <a:bodyPr/>
          <a:lstStyle/>
          <a:p>
            <a:r>
              <a:rPr lang="en-US" dirty="0"/>
              <a:t>History</a:t>
            </a:r>
          </a:p>
        </p:txBody>
      </p:sp>
      <p:sp>
        <p:nvSpPr>
          <p:cNvPr id="4" name="Footer Placeholder 3">
            <a:extLst>
              <a:ext uri="{FF2B5EF4-FFF2-40B4-BE49-F238E27FC236}">
                <a16:creationId xmlns:a16="http://schemas.microsoft.com/office/drawing/2014/main" id="{2237457A-663C-9EEE-3BD5-959C83828187}"/>
              </a:ext>
            </a:extLst>
          </p:cNvPr>
          <p:cNvSpPr>
            <a:spLocks noGrp="1"/>
          </p:cNvSpPr>
          <p:nvPr>
            <p:ph type="ftr" sz="quarter" idx="3"/>
          </p:nvPr>
        </p:nvSpPr>
        <p:spPr/>
        <p:txBody>
          <a:bodyPr/>
          <a:lstStyle/>
          <a:p>
            <a:r>
              <a:rPr lang="en-US" dirty="0"/>
              <a:t>©2024 Daikin Applied</a:t>
            </a:r>
          </a:p>
        </p:txBody>
      </p:sp>
      <p:cxnSp>
        <p:nvCxnSpPr>
          <p:cNvPr id="5" name="Google Shape;120;p27">
            <a:extLst>
              <a:ext uri="{FF2B5EF4-FFF2-40B4-BE49-F238E27FC236}">
                <a16:creationId xmlns:a16="http://schemas.microsoft.com/office/drawing/2014/main" id="{2E917AF5-4946-E545-5859-97DEC8FFB5B1}"/>
              </a:ext>
            </a:extLst>
          </p:cNvPr>
          <p:cNvCxnSpPr>
            <a:cxnSpLocks/>
          </p:cNvCxnSpPr>
          <p:nvPr/>
        </p:nvCxnSpPr>
        <p:spPr>
          <a:xfrm>
            <a:off x="482020" y="4078950"/>
            <a:ext cx="8241011" cy="0"/>
          </a:xfrm>
          <a:prstGeom prst="straightConnector1">
            <a:avLst/>
          </a:prstGeom>
          <a:noFill/>
          <a:ln w="25400" cap="flat" cmpd="sng">
            <a:solidFill>
              <a:srgbClr val="0038A8"/>
            </a:solidFill>
            <a:prstDash val="solid"/>
            <a:round/>
            <a:headEnd type="none" w="sm" len="sm"/>
            <a:tailEnd type="triangle" w="lg" len="med"/>
          </a:ln>
        </p:spPr>
      </p:cxnSp>
      <p:cxnSp>
        <p:nvCxnSpPr>
          <p:cNvPr id="6" name="Google Shape;139;p27">
            <a:extLst>
              <a:ext uri="{FF2B5EF4-FFF2-40B4-BE49-F238E27FC236}">
                <a16:creationId xmlns:a16="http://schemas.microsoft.com/office/drawing/2014/main" id="{3B384620-B29A-1EBA-8BF3-80951E330D69}"/>
              </a:ext>
            </a:extLst>
          </p:cNvPr>
          <p:cNvCxnSpPr>
            <a:cxnSpLocks/>
            <a:stCxn id="7" idx="2"/>
          </p:cNvCxnSpPr>
          <p:nvPr/>
        </p:nvCxnSpPr>
        <p:spPr>
          <a:xfrm>
            <a:off x="2094667" y="2931963"/>
            <a:ext cx="0" cy="1165577"/>
          </a:xfrm>
          <a:prstGeom prst="straightConnector1">
            <a:avLst/>
          </a:prstGeom>
          <a:noFill/>
          <a:ln w="9525" cap="flat" cmpd="sng">
            <a:solidFill>
              <a:schemeClr val="accent1"/>
            </a:solidFill>
            <a:prstDash val="solid"/>
            <a:round/>
            <a:headEnd type="none" w="sm" len="sm"/>
            <a:tailEnd type="none" w="sm" len="sm"/>
          </a:ln>
        </p:spPr>
      </p:cxnSp>
      <p:sp>
        <p:nvSpPr>
          <p:cNvPr id="11" name="Google Shape;169;p27">
            <a:extLst>
              <a:ext uri="{FF2B5EF4-FFF2-40B4-BE49-F238E27FC236}">
                <a16:creationId xmlns:a16="http://schemas.microsoft.com/office/drawing/2014/main" id="{16E34657-D699-03FB-DFC8-6B7ED2C79C2C}"/>
              </a:ext>
            </a:extLst>
          </p:cNvPr>
          <p:cNvSpPr/>
          <p:nvPr/>
        </p:nvSpPr>
        <p:spPr>
          <a:xfrm>
            <a:off x="408831" y="4001710"/>
            <a:ext cx="152400" cy="152400"/>
          </a:xfrm>
          <a:prstGeom prst="ellipse">
            <a:avLst/>
          </a:prstGeom>
          <a:solidFill>
            <a:srgbClr val="3333FF"/>
          </a:solidFill>
          <a:ln w="19050">
            <a:solidFill>
              <a:srgbClr val="00B0F0"/>
            </a:solidFill>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Tx/>
              <a:buNone/>
              <a:tabLst/>
              <a:defRPr/>
            </a:pPr>
            <a:endParaRPr kumimoji="0" lang="en-US" sz="1867"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 name="Google Shape;130;p27">
            <a:extLst>
              <a:ext uri="{FF2B5EF4-FFF2-40B4-BE49-F238E27FC236}">
                <a16:creationId xmlns:a16="http://schemas.microsoft.com/office/drawing/2014/main" id="{1DD1D07A-88C8-9BE2-911D-2F71F7F1C263}"/>
              </a:ext>
            </a:extLst>
          </p:cNvPr>
          <p:cNvSpPr txBox="1"/>
          <p:nvPr/>
        </p:nvSpPr>
        <p:spPr>
          <a:xfrm>
            <a:off x="182880" y="4215477"/>
            <a:ext cx="894390" cy="379615"/>
          </a:xfrm>
          <a:prstGeom prst="rect">
            <a:avLst/>
          </a:prstGeom>
          <a:solidFill>
            <a:schemeClr val="bg1"/>
          </a:solid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
                <a:srgbClr val="7F7F7F"/>
              </a:buClr>
              <a:buSzPts val="1400"/>
              <a:buFontTx/>
              <a:buNone/>
              <a:tabLst/>
              <a:defRPr/>
            </a:pPr>
            <a:r>
              <a:rPr kumimoji="0" lang="en" sz="1867" b="1" i="0" u="none" strike="noStrike" kern="1200" cap="none" spc="0" normalizeH="0" baseline="0" noProof="0" dirty="0">
                <a:ln>
                  <a:noFill/>
                </a:ln>
                <a:solidFill>
                  <a:srgbClr val="7F7F7F"/>
                </a:solidFill>
                <a:effectLst/>
                <a:uLnTx/>
                <a:uFillTx/>
                <a:latin typeface="Calibri"/>
                <a:ea typeface="Calibri"/>
                <a:cs typeface="Calibri"/>
                <a:sym typeface="Calibri"/>
              </a:rPr>
              <a:t>1970s</a:t>
            </a:r>
            <a:endParaRPr kumimoji="0" sz="1467" b="0" i="0" u="none" strike="noStrike" kern="1200" cap="none" spc="0" normalizeH="0" baseline="0" noProof="0" dirty="0">
              <a:ln>
                <a:noFill/>
              </a:ln>
              <a:solidFill>
                <a:srgbClr val="000000"/>
              </a:solidFill>
              <a:effectLst/>
              <a:uLnTx/>
              <a:uFillTx/>
              <a:latin typeface="Open Sans Light"/>
              <a:ea typeface="+mn-ea"/>
              <a:cs typeface="+mn-cs"/>
            </a:endParaRPr>
          </a:p>
        </p:txBody>
      </p:sp>
      <p:sp>
        <p:nvSpPr>
          <p:cNvPr id="7" name="Google Shape;148;p27">
            <a:extLst>
              <a:ext uri="{FF2B5EF4-FFF2-40B4-BE49-F238E27FC236}">
                <a16:creationId xmlns:a16="http://schemas.microsoft.com/office/drawing/2014/main" id="{FE878C6A-0FD4-D268-DF48-8C0D6CC3B64E}"/>
              </a:ext>
            </a:extLst>
          </p:cNvPr>
          <p:cNvSpPr txBox="1"/>
          <p:nvPr/>
        </p:nvSpPr>
        <p:spPr>
          <a:xfrm>
            <a:off x="1182172" y="2101007"/>
            <a:ext cx="1824989" cy="830956"/>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sym typeface="Calibri"/>
              </a:rPr>
              <a:t>National Bureau of Standards presents early building energy standard at ASHRAE winter meeting</a:t>
            </a:r>
          </a:p>
        </p:txBody>
      </p:sp>
      <p:sp>
        <p:nvSpPr>
          <p:cNvPr id="8" name="Google Shape;130;p27">
            <a:extLst>
              <a:ext uri="{FF2B5EF4-FFF2-40B4-BE49-F238E27FC236}">
                <a16:creationId xmlns:a16="http://schemas.microsoft.com/office/drawing/2014/main" id="{7B5C637C-DF38-2E0A-8DC3-0E346894DA7B}"/>
              </a:ext>
            </a:extLst>
          </p:cNvPr>
          <p:cNvSpPr txBox="1"/>
          <p:nvPr/>
        </p:nvSpPr>
        <p:spPr>
          <a:xfrm>
            <a:off x="1647472" y="4144336"/>
            <a:ext cx="894390" cy="666937"/>
          </a:xfrm>
          <a:prstGeom prst="rect">
            <a:avLst/>
          </a:prstGeom>
          <a:solidFill>
            <a:schemeClr val="bg1"/>
          </a:solid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
                <a:srgbClr val="7F7F7F"/>
              </a:buClr>
              <a:buSzPts val="1400"/>
              <a:buFontTx/>
              <a:buNone/>
              <a:tabLst/>
              <a:defRPr/>
            </a:pPr>
            <a:r>
              <a:rPr kumimoji="0" lang="en" sz="1867" b="1" i="0" u="none" strike="noStrike" kern="1200" cap="none" spc="0" normalizeH="0" baseline="0" noProof="0" dirty="0">
                <a:ln>
                  <a:noFill/>
                </a:ln>
                <a:solidFill>
                  <a:srgbClr val="7F7F7F"/>
                </a:solidFill>
                <a:effectLst/>
                <a:uLnTx/>
                <a:uFillTx/>
                <a:latin typeface="Calibri"/>
                <a:ea typeface="Calibri"/>
                <a:cs typeface="Calibri"/>
                <a:sym typeface="Calibri"/>
              </a:rPr>
              <a:t>Jan</a:t>
            </a:r>
          </a:p>
          <a:p>
            <a:pPr marL="0" marR="0" lvl="0" indent="0" algn="ctr" defTabSz="914400" rtl="0" eaLnBrk="1" fontAlgn="auto" latinLnBrk="0" hangingPunct="1">
              <a:lnSpc>
                <a:spcPct val="100000"/>
              </a:lnSpc>
              <a:spcBef>
                <a:spcPts val="0"/>
              </a:spcBef>
              <a:spcAft>
                <a:spcPts val="0"/>
              </a:spcAft>
              <a:buClr>
                <a:srgbClr val="7F7F7F"/>
              </a:buClr>
              <a:buSzPts val="1400"/>
              <a:buFontTx/>
              <a:buNone/>
              <a:tabLst/>
              <a:defRPr/>
            </a:pPr>
            <a:r>
              <a:rPr lang="en" sz="1867" b="1" dirty="0">
                <a:solidFill>
                  <a:srgbClr val="7F7F7F"/>
                </a:solidFill>
                <a:latin typeface="Calibri"/>
                <a:cs typeface="Calibri"/>
                <a:sym typeface="Calibri"/>
              </a:rPr>
              <a:t>1974</a:t>
            </a:r>
            <a:endParaRPr kumimoji="0" sz="1467" b="0" i="0" u="none" strike="noStrike" kern="1200" cap="none" spc="0" normalizeH="0" baseline="0" noProof="0" dirty="0">
              <a:ln>
                <a:noFill/>
              </a:ln>
              <a:solidFill>
                <a:srgbClr val="000000"/>
              </a:solidFill>
              <a:effectLst/>
              <a:uLnTx/>
              <a:uFillTx/>
              <a:latin typeface="Open Sans Light"/>
              <a:ea typeface="+mn-ea"/>
              <a:cs typeface="+mn-cs"/>
            </a:endParaRPr>
          </a:p>
        </p:txBody>
      </p:sp>
      <p:sp>
        <p:nvSpPr>
          <p:cNvPr id="9" name="Google Shape;148;p27">
            <a:extLst>
              <a:ext uri="{FF2B5EF4-FFF2-40B4-BE49-F238E27FC236}">
                <a16:creationId xmlns:a16="http://schemas.microsoft.com/office/drawing/2014/main" id="{F382C0E2-EF91-B217-CDE8-33CC898899A7}"/>
              </a:ext>
            </a:extLst>
          </p:cNvPr>
          <p:cNvSpPr txBox="1"/>
          <p:nvPr/>
        </p:nvSpPr>
        <p:spPr>
          <a:xfrm>
            <a:off x="268339" y="1623547"/>
            <a:ext cx="1895543" cy="46162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900"/>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sym typeface="Calibri"/>
              </a:rPr>
              <a:t>1970s energy crisis sets the stage for energy efficiency</a:t>
            </a:r>
          </a:p>
        </p:txBody>
      </p:sp>
      <p:sp>
        <p:nvSpPr>
          <p:cNvPr id="12" name="Google Shape;134;p27">
            <a:extLst>
              <a:ext uri="{FF2B5EF4-FFF2-40B4-BE49-F238E27FC236}">
                <a16:creationId xmlns:a16="http://schemas.microsoft.com/office/drawing/2014/main" id="{16C855D3-A4F8-AB44-4DFC-7EE91CE9F24F}"/>
              </a:ext>
            </a:extLst>
          </p:cNvPr>
          <p:cNvSpPr txBox="1"/>
          <p:nvPr/>
        </p:nvSpPr>
        <p:spPr>
          <a:xfrm>
            <a:off x="282498" y="1177109"/>
            <a:ext cx="2013027" cy="523180"/>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900"/>
              <a:buFontTx/>
              <a:buNone/>
              <a:tabLst/>
              <a:defRPr/>
            </a:pPr>
            <a:r>
              <a:rPr kumimoji="0" lang="en-US" sz="1400" b="1" i="0" u="none" strike="noStrike" kern="1200" cap="none" spc="0" normalizeH="0" baseline="0" noProof="0" dirty="0">
                <a:ln>
                  <a:noFill/>
                </a:ln>
                <a:solidFill>
                  <a:schemeClr val="accent1"/>
                </a:solidFill>
                <a:effectLst/>
                <a:uLnTx/>
                <a:uFillTx/>
                <a:latin typeface="Calibri"/>
                <a:ea typeface="Calibri"/>
                <a:cs typeface="Calibri"/>
                <a:sym typeface="Calibri"/>
              </a:rPr>
              <a:t>Origins of ASHRAE Standard 90.1</a:t>
            </a:r>
            <a:r>
              <a:rPr kumimoji="0" lang="en" sz="1400" b="1" i="0" u="none" strike="noStrike" kern="1200" cap="none" spc="0" normalizeH="0" baseline="0" noProof="0" dirty="0">
                <a:ln>
                  <a:noFill/>
                </a:ln>
                <a:solidFill>
                  <a:schemeClr val="accent1"/>
                </a:solidFill>
                <a:effectLst/>
                <a:uLnTx/>
                <a:uFillTx/>
                <a:latin typeface="Calibri"/>
                <a:ea typeface="Calibri"/>
                <a:cs typeface="Calibri"/>
                <a:sym typeface="Calibri"/>
              </a:rPr>
              <a:t>…</a:t>
            </a:r>
            <a:endParaRPr kumimoji="0" sz="1600" b="0" i="0" u="none" strike="noStrike" kern="1200" cap="none" spc="0" normalizeH="0" baseline="0" noProof="0" dirty="0">
              <a:ln>
                <a:noFill/>
              </a:ln>
              <a:solidFill>
                <a:schemeClr val="accent1"/>
              </a:solidFill>
              <a:effectLst/>
              <a:uLnTx/>
              <a:uFillTx/>
              <a:latin typeface="Open Sans Light"/>
              <a:ea typeface="+mn-ea"/>
              <a:cs typeface="+mn-cs"/>
            </a:endParaRPr>
          </a:p>
        </p:txBody>
      </p:sp>
      <p:cxnSp>
        <p:nvCxnSpPr>
          <p:cNvPr id="13" name="Google Shape;139;p27">
            <a:extLst>
              <a:ext uri="{FF2B5EF4-FFF2-40B4-BE49-F238E27FC236}">
                <a16:creationId xmlns:a16="http://schemas.microsoft.com/office/drawing/2014/main" id="{3503E8B6-FB84-6BD8-43C6-A8832A4CA976}"/>
              </a:ext>
            </a:extLst>
          </p:cNvPr>
          <p:cNvCxnSpPr>
            <a:cxnSpLocks/>
          </p:cNvCxnSpPr>
          <p:nvPr/>
        </p:nvCxnSpPr>
        <p:spPr>
          <a:xfrm>
            <a:off x="2976342" y="2060274"/>
            <a:ext cx="0" cy="2014831"/>
          </a:xfrm>
          <a:prstGeom prst="straightConnector1">
            <a:avLst/>
          </a:prstGeom>
          <a:noFill/>
          <a:ln w="9525" cap="flat" cmpd="sng">
            <a:solidFill>
              <a:schemeClr val="accent1"/>
            </a:solidFill>
            <a:prstDash val="solid"/>
            <a:round/>
            <a:headEnd type="none" w="sm" len="sm"/>
            <a:tailEnd type="none" w="sm" len="sm"/>
          </a:ln>
        </p:spPr>
      </p:cxnSp>
      <p:sp>
        <p:nvSpPr>
          <p:cNvPr id="14" name="Google Shape;148;p27">
            <a:extLst>
              <a:ext uri="{FF2B5EF4-FFF2-40B4-BE49-F238E27FC236}">
                <a16:creationId xmlns:a16="http://schemas.microsoft.com/office/drawing/2014/main" id="{1CD4C83F-E963-DF3C-9335-9A8E95F71F86}"/>
              </a:ext>
            </a:extLst>
          </p:cNvPr>
          <p:cNvSpPr txBox="1"/>
          <p:nvPr/>
        </p:nvSpPr>
        <p:spPr>
          <a:xfrm>
            <a:off x="2199260" y="1425258"/>
            <a:ext cx="1589543" cy="646290"/>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sym typeface="Calibri"/>
              </a:rPr>
              <a:t>ASHRAE Standard 90-1975 issued on January 14, 1975</a:t>
            </a:r>
          </a:p>
        </p:txBody>
      </p:sp>
      <p:sp>
        <p:nvSpPr>
          <p:cNvPr id="16" name="Google Shape;130;p27">
            <a:extLst>
              <a:ext uri="{FF2B5EF4-FFF2-40B4-BE49-F238E27FC236}">
                <a16:creationId xmlns:a16="http://schemas.microsoft.com/office/drawing/2014/main" id="{BE38104F-2B98-E137-F740-365B8546C54D}"/>
              </a:ext>
            </a:extLst>
          </p:cNvPr>
          <p:cNvSpPr txBox="1"/>
          <p:nvPr/>
        </p:nvSpPr>
        <p:spPr>
          <a:xfrm>
            <a:off x="2519627" y="4158995"/>
            <a:ext cx="894390" cy="666937"/>
          </a:xfrm>
          <a:prstGeom prst="rect">
            <a:avLst/>
          </a:prstGeom>
          <a:solidFill>
            <a:schemeClr val="bg1"/>
          </a:solid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
                <a:srgbClr val="7F7F7F"/>
              </a:buClr>
              <a:buSzPts val="1400"/>
              <a:buFontTx/>
              <a:buNone/>
              <a:tabLst/>
              <a:defRPr/>
            </a:pPr>
            <a:r>
              <a:rPr kumimoji="0" lang="en" sz="1867" b="1" i="0" u="none" strike="noStrike" kern="1200" cap="none" spc="0" normalizeH="0" baseline="0" noProof="0" dirty="0">
                <a:ln>
                  <a:noFill/>
                </a:ln>
                <a:solidFill>
                  <a:srgbClr val="7F7F7F"/>
                </a:solidFill>
                <a:effectLst/>
                <a:uLnTx/>
                <a:uFillTx/>
                <a:latin typeface="Calibri"/>
                <a:ea typeface="Calibri"/>
                <a:cs typeface="Calibri"/>
                <a:sym typeface="Calibri"/>
              </a:rPr>
              <a:t>Jan</a:t>
            </a:r>
          </a:p>
          <a:p>
            <a:pPr marL="0" marR="0" lvl="0" indent="0" algn="ctr" defTabSz="914400" rtl="0" eaLnBrk="1" fontAlgn="auto" latinLnBrk="0" hangingPunct="1">
              <a:lnSpc>
                <a:spcPct val="100000"/>
              </a:lnSpc>
              <a:spcBef>
                <a:spcPts val="0"/>
              </a:spcBef>
              <a:spcAft>
                <a:spcPts val="0"/>
              </a:spcAft>
              <a:buClr>
                <a:srgbClr val="7F7F7F"/>
              </a:buClr>
              <a:buSzPts val="1400"/>
              <a:buFontTx/>
              <a:buNone/>
              <a:tabLst/>
              <a:defRPr/>
            </a:pPr>
            <a:r>
              <a:rPr lang="en" sz="1867" b="1" dirty="0">
                <a:solidFill>
                  <a:srgbClr val="7F7F7F"/>
                </a:solidFill>
                <a:latin typeface="Calibri"/>
                <a:cs typeface="Calibri"/>
                <a:sym typeface="Calibri"/>
              </a:rPr>
              <a:t>1975</a:t>
            </a:r>
            <a:endParaRPr kumimoji="0" sz="1467" b="0" i="0" u="none" strike="noStrike" kern="1200" cap="none" spc="0" normalizeH="0" baseline="0" noProof="0" dirty="0">
              <a:ln>
                <a:noFill/>
              </a:ln>
              <a:solidFill>
                <a:srgbClr val="000000"/>
              </a:solidFill>
              <a:effectLst/>
              <a:uLnTx/>
              <a:uFillTx/>
              <a:latin typeface="Open Sans Light"/>
              <a:ea typeface="+mn-ea"/>
              <a:cs typeface="+mn-cs"/>
            </a:endParaRPr>
          </a:p>
        </p:txBody>
      </p:sp>
      <p:sp>
        <p:nvSpPr>
          <p:cNvPr id="10" name="Google Shape;169;p27">
            <a:extLst>
              <a:ext uri="{FF2B5EF4-FFF2-40B4-BE49-F238E27FC236}">
                <a16:creationId xmlns:a16="http://schemas.microsoft.com/office/drawing/2014/main" id="{DFF48DFC-FD60-FBE4-6704-505189A63363}"/>
              </a:ext>
            </a:extLst>
          </p:cNvPr>
          <p:cNvSpPr/>
          <p:nvPr/>
        </p:nvSpPr>
        <p:spPr>
          <a:xfrm>
            <a:off x="3936231" y="3995060"/>
            <a:ext cx="152400" cy="152400"/>
          </a:xfrm>
          <a:prstGeom prst="ellipse">
            <a:avLst/>
          </a:prstGeom>
          <a:solidFill>
            <a:srgbClr val="3333FF"/>
          </a:solidFill>
          <a:ln w="19050">
            <a:solidFill>
              <a:srgbClr val="00B0F0"/>
            </a:solidFill>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Tx/>
              <a:buNone/>
              <a:tabLst/>
              <a:defRPr/>
            </a:pPr>
            <a:endParaRPr kumimoji="0" lang="en-US" sz="1867"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130;p27">
            <a:extLst>
              <a:ext uri="{FF2B5EF4-FFF2-40B4-BE49-F238E27FC236}">
                <a16:creationId xmlns:a16="http://schemas.microsoft.com/office/drawing/2014/main" id="{54130BED-D6F3-484E-388E-8C2A17BBB3EC}"/>
              </a:ext>
            </a:extLst>
          </p:cNvPr>
          <p:cNvSpPr txBox="1"/>
          <p:nvPr/>
        </p:nvSpPr>
        <p:spPr>
          <a:xfrm>
            <a:off x="5432511" y="4215477"/>
            <a:ext cx="894390" cy="379615"/>
          </a:xfrm>
          <a:prstGeom prst="rect">
            <a:avLst/>
          </a:prstGeom>
          <a:solidFill>
            <a:schemeClr val="bg1"/>
          </a:solid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
                <a:srgbClr val="7F7F7F"/>
              </a:buClr>
              <a:buSzPts val="1400"/>
              <a:buFontTx/>
              <a:buNone/>
              <a:tabLst/>
              <a:defRPr/>
            </a:pPr>
            <a:r>
              <a:rPr kumimoji="0" lang="en" sz="1867" b="1" i="0" u="none" strike="noStrike" kern="1200" cap="none" spc="0" normalizeH="0" baseline="0" noProof="0" dirty="0">
                <a:ln>
                  <a:noFill/>
                </a:ln>
                <a:solidFill>
                  <a:srgbClr val="7F7F7F"/>
                </a:solidFill>
                <a:effectLst/>
                <a:uLnTx/>
                <a:uFillTx/>
                <a:latin typeface="Calibri"/>
                <a:ea typeface="Calibri"/>
                <a:cs typeface="Calibri"/>
                <a:sym typeface="Calibri"/>
              </a:rPr>
              <a:t>2010</a:t>
            </a:r>
            <a:endParaRPr kumimoji="0" sz="1467" b="0" i="0" u="none" strike="noStrike" kern="1200" cap="none" spc="0" normalizeH="0" baseline="0" noProof="0" dirty="0">
              <a:ln>
                <a:noFill/>
              </a:ln>
              <a:solidFill>
                <a:srgbClr val="000000"/>
              </a:solidFill>
              <a:effectLst/>
              <a:uLnTx/>
              <a:uFillTx/>
              <a:latin typeface="Open Sans Light"/>
              <a:ea typeface="+mn-ea"/>
              <a:cs typeface="+mn-cs"/>
            </a:endParaRPr>
          </a:p>
        </p:txBody>
      </p:sp>
      <p:sp>
        <p:nvSpPr>
          <p:cNvPr id="17" name="Google Shape;130;p27">
            <a:extLst>
              <a:ext uri="{FF2B5EF4-FFF2-40B4-BE49-F238E27FC236}">
                <a16:creationId xmlns:a16="http://schemas.microsoft.com/office/drawing/2014/main" id="{76381EBE-A183-EC1A-CA8C-19B853EDF750}"/>
              </a:ext>
            </a:extLst>
          </p:cNvPr>
          <p:cNvSpPr txBox="1"/>
          <p:nvPr/>
        </p:nvSpPr>
        <p:spPr>
          <a:xfrm>
            <a:off x="3565236" y="4215477"/>
            <a:ext cx="894390" cy="379615"/>
          </a:xfrm>
          <a:prstGeom prst="rect">
            <a:avLst/>
          </a:prstGeom>
          <a:solidFill>
            <a:schemeClr val="bg1"/>
          </a:solid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
                <a:srgbClr val="7F7F7F"/>
              </a:buClr>
              <a:buSzPts val="1400"/>
              <a:buFontTx/>
              <a:buNone/>
              <a:tabLst/>
              <a:defRPr/>
            </a:pPr>
            <a:r>
              <a:rPr kumimoji="0" lang="en" sz="1867" b="1" i="0" u="none" strike="noStrike" kern="1200" cap="none" spc="0" normalizeH="0" baseline="0" noProof="0" dirty="0">
                <a:ln>
                  <a:noFill/>
                </a:ln>
                <a:solidFill>
                  <a:srgbClr val="7F7F7F"/>
                </a:solidFill>
                <a:effectLst/>
                <a:uLnTx/>
                <a:uFillTx/>
                <a:latin typeface="Calibri"/>
                <a:ea typeface="Calibri"/>
                <a:cs typeface="Calibri"/>
                <a:sym typeface="Calibri"/>
              </a:rPr>
              <a:t>2000</a:t>
            </a:r>
            <a:endParaRPr kumimoji="0" sz="1467" b="0" i="0" u="none" strike="noStrike" kern="1200" cap="none" spc="0" normalizeH="0" baseline="0" noProof="0" dirty="0">
              <a:ln>
                <a:noFill/>
              </a:ln>
              <a:solidFill>
                <a:srgbClr val="000000"/>
              </a:solidFill>
              <a:effectLst/>
              <a:uLnTx/>
              <a:uFillTx/>
              <a:latin typeface="Open Sans Light"/>
              <a:ea typeface="+mn-ea"/>
              <a:cs typeface="+mn-cs"/>
            </a:endParaRPr>
          </a:p>
        </p:txBody>
      </p:sp>
      <p:sp>
        <p:nvSpPr>
          <p:cNvPr id="18" name="Google Shape;130;p27">
            <a:extLst>
              <a:ext uri="{FF2B5EF4-FFF2-40B4-BE49-F238E27FC236}">
                <a16:creationId xmlns:a16="http://schemas.microsoft.com/office/drawing/2014/main" id="{56FBA3BA-3741-D7E4-7BC4-E7BF3007AA74}"/>
              </a:ext>
            </a:extLst>
          </p:cNvPr>
          <p:cNvSpPr txBox="1"/>
          <p:nvPr/>
        </p:nvSpPr>
        <p:spPr>
          <a:xfrm>
            <a:off x="7528011" y="4215477"/>
            <a:ext cx="894390" cy="379615"/>
          </a:xfrm>
          <a:prstGeom prst="rect">
            <a:avLst/>
          </a:prstGeom>
          <a:solidFill>
            <a:schemeClr val="bg1"/>
          </a:solid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
                <a:srgbClr val="7F7F7F"/>
              </a:buClr>
              <a:buSzPts val="1400"/>
              <a:buFontTx/>
              <a:buNone/>
              <a:tabLst/>
              <a:defRPr/>
            </a:pPr>
            <a:r>
              <a:rPr kumimoji="0" lang="en" sz="1867" b="1" i="0" u="none" strike="noStrike" kern="1200" cap="none" spc="0" normalizeH="0" baseline="0" noProof="0" dirty="0">
                <a:ln>
                  <a:noFill/>
                </a:ln>
                <a:solidFill>
                  <a:srgbClr val="7F7F7F"/>
                </a:solidFill>
                <a:effectLst/>
                <a:uLnTx/>
                <a:uFillTx/>
                <a:latin typeface="Calibri"/>
                <a:ea typeface="Calibri"/>
                <a:cs typeface="Calibri"/>
                <a:sym typeface="Calibri"/>
              </a:rPr>
              <a:t>2020</a:t>
            </a:r>
            <a:endParaRPr kumimoji="0" sz="1467" b="0" i="0" u="none" strike="noStrike" kern="1200" cap="none" spc="0" normalizeH="0" baseline="0" noProof="0" dirty="0">
              <a:ln>
                <a:noFill/>
              </a:ln>
              <a:solidFill>
                <a:srgbClr val="000000"/>
              </a:solidFill>
              <a:effectLst/>
              <a:uLnTx/>
              <a:uFillTx/>
              <a:latin typeface="Open Sans Light"/>
              <a:ea typeface="+mn-ea"/>
              <a:cs typeface="+mn-cs"/>
            </a:endParaRPr>
          </a:p>
        </p:txBody>
      </p:sp>
      <p:sp>
        <p:nvSpPr>
          <p:cNvPr id="19" name="Google Shape;169;p27">
            <a:extLst>
              <a:ext uri="{FF2B5EF4-FFF2-40B4-BE49-F238E27FC236}">
                <a16:creationId xmlns:a16="http://schemas.microsoft.com/office/drawing/2014/main" id="{77D56A01-C557-A8DA-1797-1310A18CC7FA}"/>
              </a:ext>
            </a:extLst>
          </p:cNvPr>
          <p:cNvSpPr/>
          <p:nvPr/>
        </p:nvSpPr>
        <p:spPr>
          <a:xfrm>
            <a:off x="5803506" y="4001710"/>
            <a:ext cx="152400" cy="152400"/>
          </a:xfrm>
          <a:prstGeom prst="ellipse">
            <a:avLst/>
          </a:prstGeom>
          <a:solidFill>
            <a:srgbClr val="3333FF"/>
          </a:solidFill>
          <a:ln w="19050">
            <a:solidFill>
              <a:srgbClr val="00B0F0"/>
            </a:solidFill>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Tx/>
              <a:buNone/>
              <a:tabLst/>
              <a:defRPr/>
            </a:pPr>
            <a:endParaRPr kumimoji="0" lang="en-US" sz="1867"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169;p27">
            <a:extLst>
              <a:ext uri="{FF2B5EF4-FFF2-40B4-BE49-F238E27FC236}">
                <a16:creationId xmlns:a16="http://schemas.microsoft.com/office/drawing/2014/main" id="{C9C14606-24D1-31D7-B306-C323143B957E}"/>
              </a:ext>
            </a:extLst>
          </p:cNvPr>
          <p:cNvSpPr/>
          <p:nvPr/>
        </p:nvSpPr>
        <p:spPr>
          <a:xfrm>
            <a:off x="7899006" y="4012241"/>
            <a:ext cx="152400" cy="152400"/>
          </a:xfrm>
          <a:prstGeom prst="ellipse">
            <a:avLst/>
          </a:prstGeom>
          <a:solidFill>
            <a:srgbClr val="3333FF"/>
          </a:solidFill>
          <a:ln w="19050">
            <a:solidFill>
              <a:srgbClr val="00B0F0"/>
            </a:solidFill>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Tx/>
              <a:buNone/>
              <a:tabLst/>
              <a:defRPr/>
            </a:pPr>
            <a:endParaRPr kumimoji="0" lang="en-US" sz="1867"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Rectangle 20">
            <a:extLst>
              <a:ext uri="{FF2B5EF4-FFF2-40B4-BE49-F238E27FC236}">
                <a16:creationId xmlns:a16="http://schemas.microsoft.com/office/drawing/2014/main" id="{030A97F7-F669-1136-B72C-3FFC6264A8F3}"/>
              </a:ext>
            </a:extLst>
          </p:cNvPr>
          <p:cNvSpPr/>
          <p:nvPr/>
        </p:nvSpPr>
        <p:spPr>
          <a:xfrm>
            <a:off x="4744800" y="1438193"/>
            <a:ext cx="1145460" cy="512212"/>
          </a:xfrm>
          <a:prstGeom prst="rect">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22" name="Rectangle: Rounded Corners 21">
            <a:extLst>
              <a:ext uri="{FF2B5EF4-FFF2-40B4-BE49-F238E27FC236}">
                <a16:creationId xmlns:a16="http://schemas.microsoft.com/office/drawing/2014/main" id="{3937D833-C015-7531-0FE9-88AB46A59664}"/>
              </a:ext>
            </a:extLst>
          </p:cNvPr>
          <p:cNvSpPr/>
          <p:nvPr/>
        </p:nvSpPr>
        <p:spPr>
          <a:xfrm>
            <a:off x="4183380" y="723900"/>
            <a:ext cx="647700" cy="646290"/>
          </a:xfrm>
          <a:prstGeom prst="roundRect">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23" name="Rectangle: Rounded Corners 22">
            <a:extLst>
              <a:ext uri="{FF2B5EF4-FFF2-40B4-BE49-F238E27FC236}">
                <a16:creationId xmlns:a16="http://schemas.microsoft.com/office/drawing/2014/main" id="{E17B09B3-EC36-D5ED-0CC9-AC4CDE3596A8}"/>
              </a:ext>
            </a:extLst>
          </p:cNvPr>
          <p:cNvSpPr/>
          <p:nvPr/>
        </p:nvSpPr>
        <p:spPr>
          <a:xfrm>
            <a:off x="408831" y="370286"/>
            <a:ext cx="8314200" cy="373896"/>
          </a:xfrm>
          <a:prstGeom prst="round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spcAft>
                <a:spcPts val="400"/>
              </a:spcAft>
            </a:pPr>
            <a:r>
              <a:rPr lang="en-US" sz="1600" b="1" dirty="0">
                <a:ln w="0"/>
                <a:solidFill>
                  <a:srgbClr val="0070C0"/>
                </a:solidFill>
                <a:effectLst>
                  <a:outerShdw blurRad="38100" dist="19050" dir="2700000" algn="tl" rotWithShape="0">
                    <a:schemeClr val="dk1">
                      <a:alpha val="40000"/>
                    </a:schemeClr>
                  </a:outerShdw>
                </a:effectLst>
              </a:rPr>
              <a:t>ASHRAE Standard 90.1-</a:t>
            </a:r>
          </a:p>
        </p:txBody>
      </p:sp>
      <p:cxnSp>
        <p:nvCxnSpPr>
          <p:cNvPr id="34" name="Google Shape;139;p27">
            <a:extLst>
              <a:ext uri="{FF2B5EF4-FFF2-40B4-BE49-F238E27FC236}">
                <a16:creationId xmlns:a16="http://schemas.microsoft.com/office/drawing/2014/main" id="{F85B16AB-78F9-81AE-9234-C8F6C6A0C0F8}"/>
              </a:ext>
            </a:extLst>
          </p:cNvPr>
          <p:cNvCxnSpPr>
            <a:cxnSpLocks/>
          </p:cNvCxnSpPr>
          <p:nvPr/>
        </p:nvCxnSpPr>
        <p:spPr>
          <a:xfrm>
            <a:off x="6849301" y="3470661"/>
            <a:ext cx="0" cy="604444"/>
          </a:xfrm>
          <a:prstGeom prst="straightConnector1">
            <a:avLst/>
          </a:prstGeom>
          <a:noFill/>
          <a:ln w="9525" cap="flat" cmpd="sng">
            <a:solidFill>
              <a:schemeClr val="accent1"/>
            </a:solidFill>
            <a:prstDash val="solid"/>
            <a:round/>
            <a:headEnd type="none" w="sm" len="sm"/>
            <a:tailEnd type="none" w="sm" len="sm"/>
          </a:ln>
        </p:spPr>
      </p:cxnSp>
      <p:graphicFrame>
        <p:nvGraphicFramePr>
          <p:cNvPr id="38" name="Diagram 37">
            <a:extLst>
              <a:ext uri="{FF2B5EF4-FFF2-40B4-BE49-F238E27FC236}">
                <a16:creationId xmlns:a16="http://schemas.microsoft.com/office/drawing/2014/main" id="{B5BFD939-E520-256C-AF6F-D7D102BDFA1F}"/>
              </a:ext>
            </a:extLst>
          </p:cNvPr>
          <p:cNvGraphicFramePr/>
          <p:nvPr>
            <p:extLst>
              <p:ext uri="{D42A27DB-BD31-4B8C-83A1-F6EECF244321}">
                <p14:modId xmlns:p14="http://schemas.microsoft.com/office/powerpoint/2010/main" val="456903549"/>
              </p:ext>
            </p:extLst>
          </p:nvPr>
        </p:nvGraphicFramePr>
        <p:xfrm>
          <a:off x="3655748" y="606541"/>
          <a:ext cx="5246208" cy="6798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 name="Google Shape;148;p27">
            <a:extLst>
              <a:ext uri="{FF2B5EF4-FFF2-40B4-BE49-F238E27FC236}">
                <a16:creationId xmlns:a16="http://schemas.microsoft.com/office/drawing/2014/main" id="{2B61C114-3CDD-E46B-A20E-40A525F0B3B4}"/>
              </a:ext>
            </a:extLst>
          </p:cNvPr>
          <p:cNvSpPr txBox="1"/>
          <p:nvPr/>
        </p:nvSpPr>
        <p:spPr>
          <a:xfrm>
            <a:off x="5842858" y="2720532"/>
            <a:ext cx="2012886" cy="646290"/>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sym typeface="Calibri"/>
              </a:rPr>
              <a:t>ASHRAE Standard 90-2016 incorporates Performance Rating Method (Appendix G)</a:t>
            </a:r>
          </a:p>
        </p:txBody>
      </p:sp>
      <p:sp>
        <p:nvSpPr>
          <p:cNvPr id="42" name="Google Shape;130;p27">
            <a:extLst>
              <a:ext uri="{FF2B5EF4-FFF2-40B4-BE49-F238E27FC236}">
                <a16:creationId xmlns:a16="http://schemas.microsoft.com/office/drawing/2014/main" id="{822DE676-0451-6AA3-5EF4-85E985986A61}"/>
              </a:ext>
            </a:extLst>
          </p:cNvPr>
          <p:cNvSpPr txBox="1"/>
          <p:nvPr/>
        </p:nvSpPr>
        <p:spPr>
          <a:xfrm>
            <a:off x="992244" y="4215477"/>
            <a:ext cx="894390" cy="379615"/>
          </a:xfrm>
          <a:prstGeom prst="rect">
            <a:avLst/>
          </a:prstGeom>
          <a:solidFill>
            <a:schemeClr val="bg1"/>
          </a:solid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
                <a:srgbClr val="7F7F7F"/>
              </a:buClr>
              <a:buSzPts val="1400"/>
              <a:buFontTx/>
              <a:buNone/>
              <a:tabLst/>
              <a:defRPr/>
            </a:pPr>
            <a:r>
              <a:rPr kumimoji="0" lang="en" sz="1867" b="1" i="0" u="none" strike="noStrike" kern="1200" cap="none" spc="0" normalizeH="0" baseline="0" noProof="0" dirty="0">
                <a:ln>
                  <a:noFill/>
                </a:ln>
                <a:solidFill>
                  <a:srgbClr val="7F7F7F"/>
                </a:solidFill>
                <a:effectLst/>
                <a:uLnTx/>
                <a:uFillTx/>
                <a:latin typeface="Calibri"/>
                <a:ea typeface="Calibri"/>
                <a:cs typeface="Calibri"/>
                <a:sym typeface="Calibri"/>
              </a:rPr>
              <a:t>1973</a:t>
            </a:r>
            <a:endParaRPr kumimoji="0" sz="1467" b="0" i="0" u="none" strike="noStrike" kern="1200" cap="none" spc="0" normalizeH="0" baseline="0" noProof="0" dirty="0">
              <a:ln>
                <a:noFill/>
              </a:ln>
              <a:solidFill>
                <a:srgbClr val="000000"/>
              </a:solidFill>
              <a:effectLst/>
              <a:uLnTx/>
              <a:uFillTx/>
              <a:latin typeface="Open Sans Light"/>
              <a:ea typeface="+mn-ea"/>
              <a:cs typeface="+mn-cs"/>
            </a:endParaRPr>
          </a:p>
        </p:txBody>
      </p:sp>
      <p:sp>
        <p:nvSpPr>
          <p:cNvPr id="43" name="Google Shape;148;p27">
            <a:extLst>
              <a:ext uri="{FF2B5EF4-FFF2-40B4-BE49-F238E27FC236}">
                <a16:creationId xmlns:a16="http://schemas.microsoft.com/office/drawing/2014/main" id="{7ECF92B2-B5ED-461E-0958-02786C27D0E5}"/>
              </a:ext>
            </a:extLst>
          </p:cNvPr>
          <p:cNvSpPr txBox="1"/>
          <p:nvPr/>
        </p:nvSpPr>
        <p:spPr>
          <a:xfrm>
            <a:off x="268339" y="2946948"/>
            <a:ext cx="1787366" cy="1015622"/>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sym typeface="Calibri"/>
              </a:rPr>
              <a:t>National Bureau of Standards starts work on </a:t>
            </a:r>
            <a:r>
              <a:rPr kumimoji="0" lang="en-US" sz="1200" b="0" i="1" u="none" strike="noStrike" kern="1200" cap="none" spc="0" normalizeH="0" baseline="0" noProof="0" dirty="0">
                <a:ln>
                  <a:noFill/>
                </a:ln>
                <a:solidFill>
                  <a:srgbClr val="000000"/>
                </a:solidFill>
                <a:effectLst/>
                <a:uLnTx/>
                <a:uFillTx/>
                <a:latin typeface="Calibri"/>
                <a:ea typeface="+mn-ea"/>
                <a:cs typeface="Calibri"/>
                <a:sym typeface="Calibri"/>
              </a:rPr>
              <a:t>Design and Evaluation Criteria for Energy Conservation in Buildings </a:t>
            </a:r>
          </a:p>
        </p:txBody>
      </p:sp>
      <p:cxnSp>
        <p:nvCxnSpPr>
          <p:cNvPr id="44" name="Google Shape;139;p27">
            <a:extLst>
              <a:ext uri="{FF2B5EF4-FFF2-40B4-BE49-F238E27FC236}">
                <a16:creationId xmlns:a16="http://schemas.microsoft.com/office/drawing/2014/main" id="{C38614F5-0E85-77DB-B7B2-82D444E93A9B}"/>
              </a:ext>
            </a:extLst>
          </p:cNvPr>
          <p:cNvCxnSpPr>
            <a:cxnSpLocks/>
          </p:cNvCxnSpPr>
          <p:nvPr/>
        </p:nvCxnSpPr>
        <p:spPr>
          <a:xfrm>
            <a:off x="1439439" y="3914693"/>
            <a:ext cx="0" cy="173748"/>
          </a:xfrm>
          <a:prstGeom prst="straightConnector1">
            <a:avLst/>
          </a:prstGeom>
          <a:noFill/>
          <a:ln w="9525" cap="flat" cmpd="sng">
            <a:solidFill>
              <a:schemeClr val="accent1"/>
            </a:solidFill>
            <a:prstDash val="solid"/>
            <a:round/>
            <a:headEnd type="none" w="sm" len="sm"/>
            <a:tailEnd type="none" w="sm" len="sm"/>
          </a:ln>
        </p:spPr>
      </p:cxnSp>
      <p:cxnSp>
        <p:nvCxnSpPr>
          <p:cNvPr id="51" name="Google Shape;139;p27">
            <a:extLst>
              <a:ext uri="{FF2B5EF4-FFF2-40B4-BE49-F238E27FC236}">
                <a16:creationId xmlns:a16="http://schemas.microsoft.com/office/drawing/2014/main" id="{07CF589B-23F0-D155-D8AE-C48507086251}"/>
              </a:ext>
            </a:extLst>
          </p:cNvPr>
          <p:cNvCxnSpPr>
            <a:cxnSpLocks/>
          </p:cNvCxnSpPr>
          <p:nvPr/>
        </p:nvCxnSpPr>
        <p:spPr>
          <a:xfrm>
            <a:off x="5483000" y="2589026"/>
            <a:ext cx="0" cy="1499415"/>
          </a:xfrm>
          <a:prstGeom prst="straightConnector1">
            <a:avLst/>
          </a:prstGeom>
          <a:noFill/>
          <a:ln w="9525" cap="flat" cmpd="sng">
            <a:solidFill>
              <a:schemeClr val="accent1"/>
            </a:solidFill>
            <a:prstDash val="solid"/>
            <a:round/>
            <a:headEnd type="none" w="sm" len="sm"/>
            <a:tailEnd type="none" w="sm" len="sm"/>
          </a:ln>
        </p:spPr>
      </p:cxnSp>
      <p:sp>
        <p:nvSpPr>
          <p:cNvPr id="52" name="Google Shape;148;p27">
            <a:extLst>
              <a:ext uri="{FF2B5EF4-FFF2-40B4-BE49-F238E27FC236}">
                <a16:creationId xmlns:a16="http://schemas.microsoft.com/office/drawing/2014/main" id="{7DDD8CCD-56F1-59D2-79AE-E899CCC12977}"/>
              </a:ext>
            </a:extLst>
          </p:cNvPr>
          <p:cNvSpPr txBox="1"/>
          <p:nvPr/>
        </p:nvSpPr>
        <p:spPr>
          <a:xfrm>
            <a:off x="4126496" y="1607397"/>
            <a:ext cx="2713007" cy="1015622"/>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sym typeface="Calibri"/>
              </a:rPr>
              <a:t>U.S. Department of Energy establishes ASHRAE Standard 90.1-2004 as the commercial-building reference standard for state building energy codes under the federal Energy Policy Act</a:t>
            </a:r>
          </a:p>
        </p:txBody>
      </p:sp>
      <p:graphicFrame>
        <p:nvGraphicFramePr>
          <p:cNvPr id="56" name="Diagram 55">
            <a:extLst>
              <a:ext uri="{FF2B5EF4-FFF2-40B4-BE49-F238E27FC236}">
                <a16:creationId xmlns:a16="http://schemas.microsoft.com/office/drawing/2014/main" id="{94A2F8BD-42A5-1CD5-DB65-485249F954FC}"/>
              </a:ext>
            </a:extLst>
          </p:cNvPr>
          <p:cNvGraphicFramePr/>
          <p:nvPr>
            <p:extLst>
              <p:ext uri="{D42A27DB-BD31-4B8C-83A1-F6EECF244321}">
                <p14:modId xmlns:p14="http://schemas.microsoft.com/office/powerpoint/2010/main" val="2227364707"/>
              </p:ext>
            </p:extLst>
          </p:nvPr>
        </p:nvGraphicFramePr>
        <p:xfrm>
          <a:off x="370642" y="790978"/>
          <a:ext cx="3382355" cy="3109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57" name="Google Shape;120;p27">
            <a:extLst>
              <a:ext uri="{FF2B5EF4-FFF2-40B4-BE49-F238E27FC236}">
                <a16:creationId xmlns:a16="http://schemas.microsoft.com/office/drawing/2014/main" id="{0DF9A98D-0E1C-4F0D-B5FF-281105A0991D}"/>
              </a:ext>
            </a:extLst>
          </p:cNvPr>
          <p:cNvCxnSpPr>
            <a:cxnSpLocks/>
          </p:cNvCxnSpPr>
          <p:nvPr/>
        </p:nvCxnSpPr>
        <p:spPr>
          <a:xfrm>
            <a:off x="2904196" y="4080360"/>
            <a:ext cx="453030" cy="0"/>
          </a:xfrm>
          <a:prstGeom prst="straightConnector1">
            <a:avLst/>
          </a:prstGeom>
          <a:noFill/>
          <a:ln w="25400" cap="flat" cmpd="sng">
            <a:solidFill>
              <a:srgbClr val="0038A8"/>
            </a:solidFill>
            <a:prstDash val="solid"/>
            <a:round/>
            <a:headEnd type="none" w="sm" len="sm"/>
            <a:tailEnd type="triangle" w="lg" len="med"/>
          </a:ln>
        </p:spPr>
      </p:cxnSp>
      <p:cxnSp>
        <p:nvCxnSpPr>
          <p:cNvPr id="59" name="Google Shape;120;p27">
            <a:extLst>
              <a:ext uri="{FF2B5EF4-FFF2-40B4-BE49-F238E27FC236}">
                <a16:creationId xmlns:a16="http://schemas.microsoft.com/office/drawing/2014/main" id="{88A2C544-2A70-29BB-E2B3-BA0196992BAB}"/>
              </a:ext>
            </a:extLst>
          </p:cNvPr>
          <p:cNvCxnSpPr>
            <a:cxnSpLocks/>
          </p:cNvCxnSpPr>
          <p:nvPr/>
        </p:nvCxnSpPr>
        <p:spPr>
          <a:xfrm>
            <a:off x="3075497" y="4077686"/>
            <a:ext cx="453030" cy="0"/>
          </a:xfrm>
          <a:prstGeom prst="straightConnector1">
            <a:avLst/>
          </a:prstGeom>
          <a:noFill/>
          <a:ln w="25400" cap="flat" cmpd="sng">
            <a:solidFill>
              <a:srgbClr val="0038A8"/>
            </a:solidFill>
            <a:prstDash val="solid"/>
            <a:round/>
            <a:headEnd type="none" w="sm" len="sm"/>
            <a:tailEnd type="triangle" w="lg" len="med"/>
          </a:ln>
        </p:spPr>
      </p:cxnSp>
      <p:cxnSp>
        <p:nvCxnSpPr>
          <p:cNvPr id="60" name="Google Shape;120;p27">
            <a:extLst>
              <a:ext uri="{FF2B5EF4-FFF2-40B4-BE49-F238E27FC236}">
                <a16:creationId xmlns:a16="http://schemas.microsoft.com/office/drawing/2014/main" id="{F7108DFC-0865-D526-B191-552098D2F483}"/>
              </a:ext>
            </a:extLst>
          </p:cNvPr>
          <p:cNvCxnSpPr>
            <a:cxnSpLocks/>
          </p:cNvCxnSpPr>
          <p:nvPr/>
        </p:nvCxnSpPr>
        <p:spPr>
          <a:xfrm>
            <a:off x="3251750" y="4079011"/>
            <a:ext cx="453030" cy="0"/>
          </a:xfrm>
          <a:prstGeom prst="straightConnector1">
            <a:avLst/>
          </a:prstGeom>
          <a:noFill/>
          <a:ln w="25400" cap="flat" cmpd="sng">
            <a:solidFill>
              <a:srgbClr val="0038A8"/>
            </a:solidFill>
            <a:prstDash val="solid"/>
            <a:round/>
            <a:headEnd type="none" w="sm" len="sm"/>
            <a:tailEnd type="triangle" w="lg" len="med"/>
          </a:ln>
        </p:spPr>
      </p:cxnSp>
    </p:spTree>
    <p:extLst>
      <p:ext uri="{BB962C8B-B14F-4D97-AF65-F5344CB8AC3E}">
        <p14:creationId xmlns:p14="http://schemas.microsoft.com/office/powerpoint/2010/main" val="17237967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80A290-6757-2FCC-5081-B7A7D134E634}"/>
              </a:ext>
            </a:extLst>
          </p:cNvPr>
          <p:cNvPicPr>
            <a:picLocks noChangeAspect="1"/>
          </p:cNvPicPr>
          <p:nvPr/>
        </p:nvPicPr>
        <p:blipFill>
          <a:blip r:embed="rId3"/>
          <a:stretch>
            <a:fillRect/>
          </a:stretch>
        </p:blipFill>
        <p:spPr>
          <a:xfrm>
            <a:off x="1478942" y="486279"/>
            <a:ext cx="6186116" cy="4486346"/>
          </a:xfrm>
          <a:prstGeom prst="rect">
            <a:avLst/>
          </a:prstGeom>
        </p:spPr>
      </p:pic>
      <p:sp>
        <p:nvSpPr>
          <p:cNvPr id="2" name="Title 1">
            <a:extLst>
              <a:ext uri="{FF2B5EF4-FFF2-40B4-BE49-F238E27FC236}">
                <a16:creationId xmlns:a16="http://schemas.microsoft.com/office/drawing/2014/main" id="{89076C17-BBD9-CA33-3786-7E97E9C221CB}"/>
              </a:ext>
            </a:extLst>
          </p:cNvPr>
          <p:cNvSpPr>
            <a:spLocks noGrp="1"/>
          </p:cNvSpPr>
          <p:nvPr>
            <p:ph type="title"/>
          </p:nvPr>
        </p:nvSpPr>
        <p:spPr>
          <a:xfrm>
            <a:off x="231964" y="0"/>
            <a:ext cx="8680072" cy="378712"/>
          </a:xfrm>
        </p:spPr>
        <p:txBody>
          <a:bodyPr/>
          <a:lstStyle/>
          <a:p>
            <a:r>
              <a:rPr lang="en-US" dirty="0"/>
              <a:t>History</a:t>
            </a:r>
          </a:p>
        </p:txBody>
      </p:sp>
      <p:sp>
        <p:nvSpPr>
          <p:cNvPr id="4" name="Footer Placeholder 3">
            <a:extLst>
              <a:ext uri="{FF2B5EF4-FFF2-40B4-BE49-F238E27FC236}">
                <a16:creationId xmlns:a16="http://schemas.microsoft.com/office/drawing/2014/main" id="{2237457A-663C-9EEE-3BD5-959C83828187}"/>
              </a:ext>
            </a:extLst>
          </p:cNvPr>
          <p:cNvSpPr>
            <a:spLocks noGrp="1"/>
          </p:cNvSpPr>
          <p:nvPr>
            <p:ph type="ftr" sz="quarter" idx="3"/>
          </p:nvPr>
        </p:nvSpPr>
        <p:spPr/>
        <p:txBody>
          <a:bodyPr/>
          <a:lstStyle/>
          <a:p>
            <a:r>
              <a:rPr lang="en-US" dirty="0"/>
              <a:t>©2024 Daikin Applied</a:t>
            </a:r>
          </a:p>
        </p:txBody>
      </p:sp>
      <p:sp>
        <p:nvSpPr>
          <p:cNvPr id="6" name="TextBox 5">
            <a:extLst>
              <a:ext uri="{FF2B5EF4-FFF2-40B4-BE49-F238E27FC236}">
                <a16:creationId xmlns:a16="http://schemas.microsoft.com/office/drawing/2014/main" id="{1E4DD2FD-D552-088E-45F7-064DA99F74B9}"/>
              </a:ext>
            </a:extLst>
          </p:cNvPr>
          <p:cNvSpPr txBox="1"/>
          <p:nvPr/>
        </p:nvSpPr>
        <p:spPr>
          <a:xfrm>
            <a:off x="2433099" y="906449"/>
            <a:ext cx="2736647" cy="369332"/>
          </a:xfrm>
          <a:prstGeom prst="rect">
            <a:avLst/>
          </a:prstGeom>
          <a:noFill/>
        </p:spPr>
        <p:txBody>
          <a:bodyPr wrap="none" rtlCol="0">
            <a:spAutoFit/>
          </a:bodyPr>
          <a:lstStyle/>
          <a:p>
            <a:r>
              <a:rPr lang="en-US" b="1" dirty="0">
                <a:ln w="0"/>
                <a:solidFill>
                  <a:schemeClr val="bg1"/>
                </a:solidFill>
                <a:effectLst>
                  <a:outerShdw blurRad="50800" dist="38100" dir="2700000" algn="tl" rotWithShape="0">
                    <a:prstClr val="black">
                      <a:alpha val="40000"/>
                    </a:prstClr>
                  </a:outerShdw>
                </a:effectLst>
              </a:rPr>
              <a:t>ASHRAE Standard 90.1</a:t>
            </a:r>
          </a:p>
        </p:txBody>
      </p:sp>
    </p:spTree>
    <p:extLst>
      <p:ext uri="{BB962C8B-B14F-4D97-AF65-F5344CB8AC3E}">
        <p14:creationId xmlns:p14="http://schemas.microsoft.com/office/powerpoint/2010/main" val="32290571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9D13-4F1E-E164-BF68-904A794A8777}"/>
              </a:ext>
            </a:extLst>
          </p:cNvPr>
          <p:cNvSpPr>
            <a:spLocks noGrp="1"/>
          </p:cNvSpPr>
          <p:nvPr>
            <p:ph type="title"/>
          </p:nvPr>
        </p:nvSpPr>
        <p:spPr/>
        <p:txBody>
          <a:bodyPr/>
          <a:lstStyle/>
          <a:p>
            <a:r>
              <a:rPr lang="en-US" dirty="0"/>
              <a:t>Impact</a:t>
            </a:r>
          </a:p>
        </p:txBody>
      </p:sp>
      <p:sp>
        <p:nvSpPr>
          <p:cNvPr id="4" name="Footer Placeholder 3">
            <a:extLst>
              <a:ext uri="{FF2B5EF4-FFF2-40B4-BE49-F238E27FC236}">
                <a16:creationId xmlns:a16="http://schemas.microsoft.com/office/drawing/2014/main" id="{2871103D-F785-B44D-8EF2-CF5E25477011}"/>
              </a:ext>
            </a:extLst>
          </p:cNvPr>
          <p:cNvSpPr>
            <a:spLocks noGrp="1"/>
          </p:cNvSpPr>
          <p:nvPr>
            <p:ph type="ftr" sz="quarter" idx="3"/>
          </p:nvPr>
        </p:nvSpPr>
        <p:spPr/>
        <p:txBody>
          <a:bodyPr/>
          <a:lstStyle/>
          <a:p>
            <a:r>
              <a:rPr lang="en-US" dirty="0"/>
              <a:t>©2024 Daikin Applied</a:t>
            </a:r>
          </a:p>
        </p:txBody>
      </p:sp>
      <p:pic>
        <p:nvPicPr>
          <p:cNvPr id="5" name="Picture 4" descr="A graph showing the growth of energy&#10;&#10;Description automatically generated">
            <a:extLst>
              <a:ext uri="{FF2B5EF4-FFF2-40B4-BE49-F238E27FC236}">
                <a16:creationId xmlns:a16="http://schemas.microsoft.com/office/drawing/2014/main" id="{FB5E4985-5117-627D-CCF6-48C64B26FF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21"/>
            <a:ext cx="9144000" cy="5138057"/>
          </a:xfrm>
          <a:prstGeom prst="rect">
            <a:avLst/>
          </a:prstGeom>
        </p:spPr>
      </p:pic>
      <p:sp>
        <p:nvSpPr>
          <p:cNvPr id="7" name="TextBox 6">
            <a:extLst>
              <a:ext uri="{FF2B5EF4-FFF2-40B4-BE49-F238E27FC236}">
                <a16:creationId xmlns:a16="http://schemas.microsoft.com/office/drawing/2014/main" id="{F4D691EF-9B7E-7B31-11A5-3885CF8E5741}"/>
              </a:ext>
            </a:extLst>
          </p:cNvPr>
          <p:cNvSpPr txBox="1"/>
          <p:nvPr/>
        </p:nvSpPr>
        <p:spPr>
          <a:xfrm>
            <a:off x="6337190" y="4842760"/>
            <a:ext cx="2412840" cy="215444"/>
          </a:xfrm>
          <a:prstGeom prst="rect">
            <a:avLst/>
          </a:prstGeom>
          <a:noFill/>
        </p:spPr>
        <p:txBody>
          <a:bodyPr wrap="none" rtlCol="0">
            <a:spAutoFit/>
          </a:bodyPr>
          <a:lstStyle/>
          <a:p>
            <a:r>
              <a:rPr lang="en-US" sz="800" i="1" dirty="0"/>
              <a:t>Source: Building Energy Codes Program (PNNL)</a:t>
            </a:r>
          </a:p>
        </p:txBody>
      </p:sp>
    </p:spTree>
    <p:extLst>
      <p:ext uri="{BB962C8B-B14F-4D97-AF65-F5344CB8AC3E}">
        <p14:creationId xmlns:p14="http://schemas.microsoft.com/office/powerpoint/2010/main" val="31430358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9D13-4F1E-E164-BF68-904A794A8777}"/>
              </a:ext>
            </a:extLst>
          </p:cNvPr>
          <p:cNvSpPr>
            <a:spLocks noGrp="1"/>
          </p:cNvSpPr>
          <p:nvPr>
            <p:ph type="title"/>
          </p:nvPr>
        </p:nvSpPr>
        <p:spPr/>
        <p:txBody>
          <a:bodyPr/>
          <a:lstStyle/>
          <a:p>
            <a:r>
              <a:rPr lang="en-US" dirty="0"/>
              <a:t>Energy Code Adoption by State</a:t>
            </a:r>
          </a:p>
        </p:txBody>
      </p:sp>
      <p:sp>
        <p:nvSpPr>
          <p:cNvPr id="9" name="Content Placeholder 8">
            <a:extLst>
              <a:ext uri="{FF2B5EF4-FFF2-40B4-BE49-F238E27FC236}">
                <a16:creationId xmlns:a16="http://schemas.microsoft.com/office/drawing/2014/main" id="{5796D317-E098-0F43-2301-369823BDEA58}"/>
              </a:ext>
            </a:extLst>
          </p:cNvPr>
          <p:cNvSpPr>
            <a:spLocks noGrp="1"/>
          </p:cNvSpPr>
          <p:nvPr>
            <p:ph sz="quarter" idx="10"/>
          </p:nvPr>
        </p:nvSpPr>
        <p:spPr>
          <a:xfrm>
            <a:off x="202468" y="558801"/>
            <a:ext cx="8699488" cy="314349"/>
          </a:xfrm>
        </p:spPr>
        <p:txBody>
          <a:bodyPr/>
          <a:lstStyle/>
          <a:p>
            <a:r>
              <a:rPr lang="en-US" dirty="0"/>
              <a:t>Status of State Energy Code Adoption: Commercial Buildings</a:t>
            </a:r>
          </a:p>
        </p:txBody>
      </p:sp>
      <p:sp>
        <p:nvSpPr>
          <p:cNvPr id="4" name="Footer Placeholder 3">
            <a:extLst>
              <a:ext uri="{FF2B5EF4-FFF2-40B4-BE49-F238E27FC236}">
                <a16:creationId xmlns:a16="http://schemas.microsoft.com/office/drawing/2014/main" id="{2871103D-F785-B44D-8EF2-CF5E25477011}"/>
              </a:ext>
            </a:extLst>
          </p:cNvPr>
          <p:cNvSpPr>
            <a:spLocks noGrp="1"/>
          </p:cNvSpPr>
          <p:nvPr>
            <p:ph type="ftr" sz="quarter" idx="3"/>
          </p:nvPr>
        </p:nvSpPr>
        <p:spPr/>
        <p:txBody>
          <a:bodyPr/>
          <a:lstStyle/>
          <a:p>
            <a:r>
              <a:rPr lang="en-US" dirty="0"/>
              <a:t>©2024 Daikin Applied</a:t>
            </a:r>
          </a:p>
        </p:txBody>
      </p:sp>
      <p:pic>
        <p:nvPicPr>
          <p:cNvPr id="7" name="Picture 6">
            <a:extLst>
              <a:ext uri="{FF2B5EF4-FFF2-40B4-BE49-F238E27FC236}">
                <a16:creationId xmlns:a16="http://schemas.microsoft.com/office/drawing/2014/main" id="{9FE34928-CC67-2F61-4985-381328AF0AD2}"/>
              </a:ext>
            </a:extLst>
          </p:cNvPr>
          <p:cNvPicPr>
            <a:picLocks noChangeAspect="1"/>
          </p:cNvPicPr>
          <p:nvPr/>
        </p:nvPicPr>
        <p:blipFill>
          <a:blip r:embed="rId3"/>
          <a:stretch>
            <a:fillRect/>
          </a:stretch>
        </p:blipFill>
        <p:spPr>
          <a:xfrm>
            <a:off x="1318394" y="873150"/>
            <a:ext cx="6507212" cy="4172983"/>
          </a:xfrm>
          <a:prstGeom prst="rect">
            <a:avLst/>
          </a:prstGeom>
        </p:spPr>
      </p:pic>
      <p:sp>
        <p:nvSpPr>
          <p:cNvPr id="11" name="Content Placeholder 4">
            <a:extLst>
              <a:ext uri="{FF2B5EF4-FFF2-40B4-BE49-F238E27FC236}">
                <a16:creationId xmlns:a16="http://schemas.microsoft.com/office/drawing/2014/main" id="{DF7132AA-0DEF-0061-BEA7-4D68E83474FC}"/>
              </a:ext>
            </a:extLst>
          </p:cNvPr>
          <p:cNvSpPr txBox="1">
            <a:spLocks/>
          </p:cNvSpPr>
          <p:nvPr/>
        </p:nvSpPr>
        <p:spPr>
          <a:xfrm>
            <a:off x="5910787" y="558801"/>
            <a:ext cx="2832100" cy="314349"/>
          </a:xfrm>
          <a:prstGeom prst="rect">
            <a:avLst/>
          </a:prstGeom>
        </p:spPr>
        <p:txBody>
          <a:bodyPr vert="horz" lIns="91440" tIns="45720" rIns="91440" bIns="4572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SzPct val="120000"/>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lumMod val="60000"/>
                  <a:lumOff val="40000"/>
                </a:schemeClr>
              </a:buClr>
              <a:buSzPct val="85000"/>
              <a:buFont typeface="Courier New" panose="02070309020205020404" pitchFamily="49" charset="0"/>
              <a:buChar char="o"/>
              <a:defRPr sz="1400" kern="1200">
                <a:solidFill>
                  <a:schemeClr val="tx1"/>
                </a:solidFill>
                <a:latin typeface="+mn-lt"/>
                <a:ea typeface="+mn-ea"/>
                <a:cs typeface="+mn-cs"/>
              </a:defRPr>
            </a:lvl3pPr>
            <a:lvl4pPr marL="517525" indent="-174625" algn="l" defTabSz="914400" rtl="0" eaLnBrk="1" latinLnBrk="0" hangingPunct="1">
              <a:spcBef>
                <a:spcPts val="0"/>
              </a:spcBef>
              <a:spcAft>
                <a:spcPts val="1000"/>
              </a:spcAft>
              <a:buClr>
                <a:schemeClr val="bg2"/>
              </a:buClr>
              <a:buFont typeface="Wingdings" panose="05000000000000000000" pitchFamily="2" charset="2"/>
              <a:buChar char="§"/>
              <a:defRPr sz="1200" kern="1200">
                <a:solidFill>
                  <a:schemeClr val="tx1"/>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b="1" dirty="0">
                <a:solidFill>
                  <a:srgbClr val="008000"/>
                </a:solidFill>
              </a:rPr>
              <a:t>Early 2024</a:t>
            </a:r>
          </a:p>
        </p:txBody>
      </p:sp>
    </p:spTree>
    <p:extLst>
      <p:ext uri="{BB962C8B-B14F-4D97-AF65-F5344CB8AC3E}">
        <p14:creationId xmlns:p14="http://schemas.microsoft.com/office/powerpoint/2010/main" val="35899922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2D18F5E-9ADC-9522-4E50-925A4A928B68}"/>
              </a:ext>
            </a:extLst>
          </p:cNvPr>
          <p:cNvPicPr>
            <a:picLocks noChangeAspect="1"/>
          </p:cNvPicPr>
          <p:nvPr/>
        </p:nvPicPr>
        <p:blipFill>
          <a:blip r:embed="rId3"/>
          <a:stretch>
            <a:fillRect/>
          </a:stretch>
        </p:blipFill>
        <p:spPr>
          <a:xfrm>
            <a:off x="1430913" y="873151"/>
            <a:ext cx="6434030" cy="4206240"/>
          </a:xfrm>
          <a:prstGeom prst="rect">
            <a:avLst/>
          </a:prstGeom>
        </p:spPr>
      </p:pic>
      <p:sp>
        <p:nvSpPr>
          <p:cNvPr id="2" name="Title 1">
            <a:extLst>
              <a:ext uri="{FF2B5EF4-FFF2-40B4-BE49-F238E27FC236}">
                <a16:creationId xmlns:a16="http://schemas.microsoft.com/office/drawing/2014/main" id="{00089D13-4F1E-E164-BF68-904A794A8777}"/>
              </a:ext>
            </a:extLst>
          </p:cNvPr>
          <p:cNvSpPr>
            <a:spLocks noGrp="1"/>
          </p:cNvSpPr>
          <p:nvPr>
            <p:ph type="title"/>
          </p:nvPr>
        </p:nvSpPr>
        <p:spPr/>
        <p:txBody>
          <a:bodyPr/>
          <a:lstStyle/>
          <a:p>
            <a:r>
              <a:rPr lang="en-US"/>
              <a:t>Energy Code Adoption by State</a:t>
            </a:r>
          </a:p>
        </p:txBody>
      </p:sp>
      <p:sp>
        <p:nvSpPr>
          <p:cNvPr id="9" name="Content Placeholder 8">
            <a:extLst>
              <a:ext uri="{FF2B5EF4-FFF2-40B4-BE49-F238E27FC236}">
                <a16:creationId xmlns:a16="http://schemas.microsoft.com/office/drawing/2014/main" id="{5796D317-E098-0F43-2301-369823BDEA58}"/>
              </a:ext>
            </a:extLst>
          </p:cNvPr>
          <p:cNvSpPr>
            <a:spLocks noGrp="1"/>
          </p:cNvSpPr>
          <p:nvPr>
            <p:ph sz="quarter" idx="10"/>
          </p:nvPr>
        </p:nvSpPr>
        <p:spPr>
          <a:xfrm>
            <a:off x="202469" y="558802"/>
            <a:ext cx="8699488" cy="314349"/>
          </a:xfrm>
        </p:spPr>
        <p:txBody>
          <a:bodyPr/>
          <a:lstStyle/>
          <a:p>
            <a:r>
              <a:rPr lang="en-US"/>
              <a:t>Status of State Energy Code Adoption: Commercial Buildings</a:t>
            </a:r>
          </a:p>
        </p:txBody>
      </p:sp>
      <p:sp>
        <p:nvSpPr>
          <p:cNvPr id="4" name="Footer Placeholder 3">
            <a:extLst>
              <a:ext uri="{FF2B5EF4-FFF2-40B4-BE49-F238E27FC236}">
                <a16:creationId xmlns:a16="http://schemas.microsoft.com/office/drawing/2014/main" id="{2871103D-F785-B44D-8EF2-CF5E25477011}"/>
              </a:ext>
            </a:extLst>
          </p:cNvPr>
          <p:cNvSpPr>
            <a:spLocks noGrp="1"/>
          </p:cNvSpPr>
          <p:nvPr>
            <p:ph type="ftr" sz="quarter" idx="3"/>
          </p:nvPr>
        </p:nvSpPr>
        <p:spPr/>
        <p:txBody>
          <a:bodyPr/>
          <a:lstStyle/>
          <a:p>
            <a:r>
              <a:rPr lang="en-US"/>
              <a:t>©2024 Daikin Applied</a:t>
            </a:r>
          </a:p>
        </p:txBody>
      </p:sp>
      <p:sp>
        <p:nvSpPr>
          <p:cNvPr id="11" name="Content Placeholder 4">
            <a:extLst>
              <a:ext uri="{FF2B5EF4-FFF2-40B4-BE49-F238E27FC236}">
                <a16:creationId xmlns:a16="http://schemas.microsoft.com/office/drawing/2014/main" id="{DF7132AA-0DEF-0061-BEA7-4D68E83474FC}"/>
              </a:ext>
            </a:extLst>
          </p:cNvPr>
          <p:cNvSpPr txBox="1">
            <a:spLocks/>
          </p:cNvSpPr>
          <p:nvPr/>
        </p:nvSpPr>
        <p:spPr>
          <a:xfrm>
            <a:off x="6041256" y="558802"/>
            <a:ext cx="2832100" cy="408997"/>
          </a:xfrm>
          <a:prstGeom prst="rect">
            <a:avLst/>
          </a:prstGeom>
        </p:spPr>
        <p:txBody>
          <a:bodyPr vert="horz" lIns="91440" tIns="45720" rIns="91440" bIns="4572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SzPct val="120000"/>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lumMod val="60000"/>
                  <a:lumOff val="40000"/>
                </a:schemeClr>
              </a:buClr>
              <a:buSzPct val="85000"/>
              <a:buFont typeface="Courier New" panose="02070309020205020404" pitchFamily="49" charset="0"/>
              <a:buChar char="o"/>
              <a:defRPr sz="1400" kern="1200">
                <a:solidFill>
                  <a:schemeClr val="tx1"/>
                </a:solidFill>
                <a:latin typeface="+mn-lt"/>
                <a:ea typeface="+mn-ea"/>
                <a:cs typeface="+mn-cs"/>
              </a:defRPr>
            </a:lvl3pPr>
            <a:lvl4pPr marL="517525" indent="-174625" algn="l" defTabSz="914400" rtl="0" eaLnBrk="1" latinLnBrk="0" hangingPunct="1">
              <a:spcBef>
                <a:spcPts val="0"/>
              </a:spcBef>
              <a:spcAft>
                <a:spcPts val="1000"/>
              </a:spcAft>
              <a:buClr>
                <a:schemeClr val="bg2"/>
              </a:buClr>
              <a:buFont typeface="Wingdings" panose="05000000000000000000" pitchFamily="2" charset="2"/>
              <a:buChar char="§"/>
              <a:defRPr sz="1200" kern="1200">
                <a:solidFill>
                  <a:schemeClr val="tx1"/>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b="1" dirty="0">
                <a:solidFill>
                  <a:srgbClr val="008000"/>
                </a:solidFill>
              </a:rPr>
              <a:t>June 2024</a:t>
            </a:r>
          </a:p>
        </p:txBody>
      </p:sp>
      <p:sp>
        <p:nvSpPr>
          <p:cNvPr id="6" name="TextBox 5">
            <a:extLst>
              <a:ext uri="{FF2B5EF4-FFF2-40B4-BE49-F238E27FC236}">
                <a16:creationId xmlns:a16="http://schemas.microsoft.com/office/drawing/2014/main" id="{427A8849-C44C-99A3-7AB0-55EFC41FEC7D}"/>
              </a:ext>
            </a:extLst>
          </p:cNvPr>
          <p:cNvSpPr txBox="1"/>
          <p:nvPr/>
        </p:nvSpPr>
        <p:spPr>
          <a:xfrm>
            <a:off x="202468" y="2740151"/>
            <a:ext cx="1518971" cy="1708160"/>
          </a:xfrm>
          <a:prstGeom prst="rect">
            <a:avLst/>
          </a:prstGeom>
          <a:noFill/>
        </p:spPr>
        <p:txBody>
          <a:bodyPr wrap="square" rtlCol="0">
            <a:spAutoFit/>
          </a:bodyPr>
          <a:lstStyle/>
          <a:p>
            <a:r>
              <a:rPr lang="en-US" sz="1500"/>
              <a:t>Energy code updated in:</a:t>
            </a:r>
          </a:p>
          <a:p>
            <a:pPr marL="214313" indent="-214313">
              <a:buFont typeface="Arial" panose="020B0604020202020204" pitchFamily="34" charset="0"/>
              <a:buChar char="•"/>
            </a:pPr>
            <a:r>
              <a:rPr lang="en-US" sz="1500"/>
              <a:t>Illinois</a:t>
            </a:r>
          </a:p>
          <a:p>
            <a:pPr marL="214313" indent="-214313">
              <a:buFont typeface="Arial" panose="020B0604020202020204" pitchFamily="34" charset="0"/>
              <a:buChar char="•"/>
            </a:pPr>
            <a:r>
              <a:rPr lang="en-US" sz="1500"/>
              <a:t>Minnesota</a:t>
            </a:r>
          </a:p>
          <a:p>
            <a:pPr marL="214313" indent="-214313">
              <a:buFont typeface="Arial" panose="020B0604020202020204" pitchFamily="34" charset="0"/>
              <a:buChar char="•"/>
            </a:pPr>
            <a:r>
              <a:rPr lang="en-US" sz="1500"/>
              <a:t>New Mexico</a:t>
            </a:r>
          </a:p>
          <a:p>
            <a:pPr marL="214313" indent="-214313">
              <a:buFont typeface="Arial" panose="020B0604020202020204" pitchFamily="34" charset="0"/>
              <a:buChar char="•"/>
            </a:pPr>
            <a:r>
              <a:rPr lang="en-US" sz="1500"/>
              <a:t>Ohio</a:t>
            </a:r>
          </a:p>
          <a:p>
            <a:pPr marL="214313" indent="-214313">
              <a:buFont typeface="Arial" panose="020B0604020202020204" pitchFamily="34" charset="0"/>
              <a:buChar char="•"/>
            </a:pPr>
            <a:r>
              <a:rPr lang="en-US" sz="1500"/>
              <a:t>Virginia</a:t>
            </a:r>
          </a:p>
        </p:txBody>
      </p:sp>
      <p:pic>
        <p:nvPicPr>
          <p:cNvPr id="3" name="Picture 2">
            <a:extLst>
              <a:ext uri="{FF2B5EF4-FFF2-40B4-BE49-F238E27FC236}">
                <a16:creationId xmlns:a16="http://schemas.microsoft.com/office/drawing/2014/main" id="{C1BAAF27-753C-2048-444E-A916B5C3F218}"/>
              </a:ext>
            </a:extLst>
          </p:cNvPr>
          <p:cNvPicPr>
            <a:picLocks noChangeAspect="1"/>
          </p:cNvPicPr>
          <p:nvPr/>
        </p:nvPicPr>
        <p:blipFill>
          <a:blip r:embed="rId4"/>
          <a:stretch>
            <a:fillRect/>
          </a:stretch>
        </p:blipFill>
        <p:spPr>
          <a:xfrm>
            <a:off x="258601" y="1061600"/>
            <a:ext cx="1220538" cy="1577842"/>
          </a:xfrm>
          <a:prstGeom prst="rect">
            <a:avLst/>
          </a:prstGeom>
          <a:effectLst>
            <a:glow rad="63500">
              <a:schemeClr val="accent3">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18780120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9D13-4F1E-E164-BF68-904A794A8777}"/>
              </a:ext>
            </a:extLst>
          </p:cNvPr>
          <p:cNvSpPr>
            <a:spLocks noGrp="1"/>
          </p:cNvSpPr>
          <p:nvPr>
            <p:ph type="title"/>
          </p:nvPr>
        </p:nvSpPr>
        <p:spPr/>
        <p:txBody>
          <a:bodyPr/>
          <a:lstStyle/>
          <a:p>
            <a:r>
              <a:rPr lang="en-US" dirty="0"/>
              <a:t>Energy Code Index by State</a:t>
            </a:r>
          </a:p>
        </p:txBody>
      </p:sp>
      <p:sp>
        <p:nvSpPr>
          <p:cNvPr id="9" name="Content Placeholder 8">
            <a:extLst>
              <a:ext uri="{FF2B5EF4-FFF2-40B4-BE49-F238E27FC236}">
                <a16:creationId xmlns:a16="http://schemas.microsoft.com/office/drawing/2014/main" id="{5796D317-E098-0F43-2301-369823BDEA58}"/>
              </a:ext>
            </a:extLst>
          </p:cNvPr>
          <p:cNvSpPr>
            <a:spLocks noGrp="1"/>
          </p:cNvSpPr>
          <p:nvPr>
            <p:ph sz="quarter" idx="10"/>
          </p:nvPr>
        </p:nvSpPr>
        <p:spPr>
          <a:xfrm>
            <a:off x="202468" y="558801"/>
            <a:ext cx="8699488" cy="314349"/>
          </a:xfrm>
        </p:spPr>
        <p:txBody>
          <a:bodyPr/>
          <a:lstStyle/>
          <a:p>
            <a:r>
              <a:rPr lang="en-US" dirty="0"/>
              <a:t>Commercial Energy Code: State Energy Index Relative to Current Model Code (90.1-2019)</a:t>
            </a:r>
          </a:p>
        </p:txBody>
      </p:sp>
      <p:sp>
        <p:nvSpPr>
          <p:cNvPr id="4" name="Footer Placeholder 3">
            <a:extLst>
              <a:ext uri="{FF2B5EF4-FFF2-40B4-BE49-F238E27FC236}">
                <a16:creationId xmlns:a16="http://schemas.microsoft.com/office/drawing/2014/main" id="{2871103D-F785-B44D-8EF2-CF5E25477011}"/>
              </a:ext>
            </a:extLst>
          </p:cNvPr>
          <p:cNvSpPr>
            <a:spLocks noGrp="1"/>
          </p:cNvSpPr>
          <p:nvPr>
            <p:ph type="ftr" sz="quarter" idx="3"/>
          </p:nvPr>
        </p:nvSpPr>
        <p:spPr/>
        <p:txBody>
          <a:bodyPr/>
          <a:lstStyle/>
          <a:p>
            <a:r>
              <a:rPr lang="en-US" dirty="0"/>
              <a:t>©2024 Daikin Applied</a:t>
            </a:r>
          </a:p>
        </p:txBody>
      </p:sp>
      <p:pic>
        <p:nvPicPr>
          <p:cNvPr id="7" name="Picture 6">
            <a:extLst>
              <a:ext uri="{FF2B5EF4-FFF2-40B4-BE49-F238E27FC236}">
                <a16:creationId xmlns:a16="http://schemas.microsoft.com/office/drawing/2014/main" id="{1751BCDF-90A5-F3F8-29FD-0714E4E6B6FD}"/>
              </a:ext>
            </a:extLst>
          </p:cNvPr>
          <p:cNvPicPr>
            <a:picLocks noChangeAspect="1"/>
          </p:cNvPicPr>
          <p:nvPr/>
        </p:nvPicPr>
        <p:blipFill>
          <a:blip r:embed="rId3"/>
          <a:stretch>
            <a:fillRect/>
          </a:stretch>
        </p:blipFill>
        <p:spPr>
          <a:xfrm>
            <a:off x="1368883" y="873410"/>
            <a:ext cx="6366657" cy="4106272"/>
          </a:xfrm>
          <a:prstGeom prst="rect">
            <a:avLst/>
          </a:prstGeom>
        </p:spPr>
      </p:pic>
    </p:spTree>
    <p:extLst>
      <p:ext uri="{BB962C8B-B14F-4D97-AF65-F5344CB8AC3E}">
        <p14:creationId xmlns:p14="http://schemas.microsoft.com/office/powerpoint/2010/main" val="37682357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C5C400-8D22-F9B8-9E28-473589A38660}"/>
              </a:ext>
            </a:extLst>
          </p:cNvPr>
          <p:cNvSpPr>
            <a:spLocks noGrp="1"/>
          </p:cNvSpPr>
          <p:nvPr>
            <p:ph type="title"/>
          </p:nvPr>
        </p:nvSpPr>
        <p:spPr/>
        <p:txBody>
          <a:bodyPr/>
          <a:lstStyle/>
          <a:p>
            <a:r>
              <a:rPr lang="en-US" dirty="0"/>
              <a:t>Agenda </a:t>
            </a:r>
          </a:p>
        </p:txBody>
      </p:sp>
      <p:sp>
        <p:nvSpPr>
          <p:cNvPr id="7" name="Content Placeholder 6">
            <a:extLst>
              <a:ext uri="{FF2B5EF4-FFF2-40B4-BE49-F238E27FC236}">
                <a16:creationId xmlns:a16="http://schemas.microsoft.com/office/drawing/2014/main" id="{0A68D24E-933E-226F-7414-C297774F635C}"/>
              </a:ext>
            </a:extLst>
          </p:cNvPr>
          <p:cNvSpPr>
            <a:spLocks noGrp="1"/>
          </p:cNvSpPr>
          <p:nvPr>
            <p:ph sz="quarter" idx="10"/>
          </p:nvPr>
        </p:nvSpPr>
        <p:spPr>
          <a:xfrm>
            <a:off x="221884" y="533727"/>
            <a:ext cx="3833918" cy="668489"/>
          </a:xfrm>
        </p:spPr>
        <p:txBody>
          <a:bodyPr/>
          <a:lstStyle/>
          <a:p>
            <a:r>
              <a:rPr lang="en-US" dirty="0"/>
              <a:t>Topics</a:t>
            </a:r>
          </a:p>
        </p:txBody>
      </p:sp>
      <p:sp>
        <p:nvSpPr>
          <p:cNvPr id="2" name="Content Placeholder 1">
            <a:extLst>
              <a:ext uri="{FF2B5EF4-FFF2-40B4-BE49-F238E27FC236}">
                <a16:creationId xmlns:a16="http://schemas.microsoft.com/office/drawing/2014/main" id="{A004B1DD-38E9-A19C-34A8-207B0E4583D2}"/>
              </a:ext>
            </a:extLst>
          </p:cNvPr>
          <p:cNvSpPr>
            <a:spLocks noGrp="1"/>
          </p:cNvSpPr>
          <p:nvPr>
            <p:ph sz="quarter" idx="17"/>
          </p:nvPr>
        </p:nvSpPr>
        <p:spPr>
          <a:xfrm>
            <a:off x="221884" y="811370"/>
            <a:ext cx="3833918" cy="3975119"/>
          </a:xfrm>
        </p:spPr>
        <p:txBody>
          <a:bodyPr/>
          <a:lstStyle/>
          <a:p>
            <a:pPr marL="285750" indent="-285750">
              <a:buFont typeface="Arial" panose="020B0604020202020204" pitchFamily="34" charset="0"/>
              <a:buChar char="•"/>
            </a:pPr>
            <a:r>
              <a:rPr lang="en-US" sz="1200" dirty="0"/>
              <a:t>Introduction</a:t>
            </a:r>
          </a:p>
          <a:p>
            <a:pPr marL="460375" lvl="1" indent="-285750"/>
            <a:r>
              <a:rPr lang="en-US" sz="1200"/>
              <a:t>Energy Code </a:t>
            </a:r>
            <a:r>
              <a:rPr lang="en-US" sz="1200" dirty="0"/>
              <a:t>U</a:t>
            </a:r>
            <a:r>
              <a:rPr lang="en-US" sz="1200"/>
              <a:t>pdates</a:t>
            </a:r>
            <a:endParaRPr lang="en-US" sz="1200" dirty="0"/>
          </a:p>
          <a:p>
            <a:pPr marL="460375" lvl="1" indent="-285750"/>
            <a:r>
              <a:rPr lang="en-US" sz="1200" dirty="0"/>
              <a:t>Compliance Paths</a:t>
            </a:r>
          </a:p>
          <a:p>
            <a:pPr marL="460375" lvl="1" indent="-285750"/>
            <a:r>
              <a:rPr lang="en-US" sz="1200" dirty="0"/>
              <a:t>History</a:t>
            </a:r>
          </a:p>
          <a:p>
            <a:pPr marL="460375" lvl="1" indent="-285750"/>
            <a:r>
              <a:rPr lang="en-US" sz="1200" dirty="0"/>
              <a:t>Impact</a:t>
            </a:r>
          </a:p>
          <a:p>
            <a:pPr marL="460375" lvl="1" indent="-285750"/>
            <a:r>
              <a:rPr lang="en-US" sz="1200" dirty="0"/>
              <a:t>Adoption</a:t>
            </a:r>
          </a:p>
          <a:p>
            <a:pPr marL="285750" indent="-285750">
              <a:buFont typeface="Arial" panose="020B0604020202020204" pitchFamily="34" charset="0"/>
              <a:buChar char="•"/>
            </a:pPr>
            <a:r>
              <a:rPr lang="en-US" sz="1200" dirty="0"/>
              <a:t>Key Changes</a:t>
            </a:r>
          </a:p>
          <a:p>
            <a:pPr marL="460375" lvl="1" indent="-285750"/>
            <a:r>
              <a:rPr lang="en-US" sz="1200" dirty="0"/>
              <a:t>Commissioning</a:t>
            </a:r>
          </a:p>
          <a:p>
            <a:pPr marL="460375" lvl="1" indent="-285750"/>
            <a:r>
              <a:rPr lang="en-US" sz="1200" dirty="0"/>
              <a:t>Building Envelope</a:t>
            </a:r>
          </a:p>
          <a:p>
            <a:pPr marL="460375" lvl="1" indent="-285750"/>
            <a:r>
              <a:rPr lang="en-US" sz="1200" dirty="0"/>
              <a:t>Mechanical &amp; HVAC</a:t>
            </a:r>
          </a:p>
          <a:p>
            <a:pPr marL="460375" lvl="1" indent="-285750"/>
            <a:r>
              <a:rPr lang="en-US" sz="1200" dirty="0"/>
              <a:t>Electrical &amp; Lighting</a:t>
            </a:r>
          </a:p>
          <a:p>
            <a:pPr marL="460375" lvl="1" indent="-285750"/>
            <a:r>
              <a:rPr lang="en-US" sz="1200" dirty="0"/>
              <a:t>ECB &amp; PRM</a:t>
            </a:r>
          </a:p>
          <a:p>
            <a:pPr marL="285750" indent="-285750">
              <a:buFont typeface="Arial" panose="020B0604020202020204" pitchFamily="34" charset="0"/>
              <a:buChar char="•"/>
            </a:pPr>
            <a:r>
              <a:rPr lang="en-US" sz="1200" dirty="0"/>
              <a:t>Resources</a:t>
            </a:r>
          </a:p>
          <a:p>
            <a:pPr marL="285750" indent="-285750">
              <a:buFont typeface="Arial" panose="020B0604020202020204" pitchFamily="34" charset="0"/>
              <a:buChar char="•"/>
            </a:pPr>
            <a:r>
              <a:rPr lang="en-US" sz="1200" dirty="0"/>
              <a:t>Q&amp;A</a:t>
            </a:r>
          </a:p>
        </p:txBody>
      </p:sp>
      <p:sp>
        <p:nvSpPr>
          <p:cNvPr id="3" name="Content Placeholder 2">
            <a:extLst>
              <a:ext uri="{FF2B5EF4-FFF2-40B4-BE49-F238E27FC236}">
                <a16:creationId xmlns:a16="http://schemas.microsoft.com/office/drawing/2014/main" id="{0F8620A4-8C66-02AC-397F-C2E3AC13A9AE}"/>
              </a:ext>
            </a:extLst>
          </p:cNvPr>
          <p:cNvSpPr>
            <a:spLocks noGrp="1"/>
          </p:cNvSpPr>
          <p:nvPr>
            <p:ph sz="quarter" idx="18"/>
          </p:nvPr>
        </p:nvSpPr>
        <p:spPr>
          <a:xfrm>
            <a:off x="4744064" y="533727"/>
            <a:ext cx="4071665" cy="387179"/>
          </a:xfrm>
        </p:spPr>
        <p:txBody>
          <a:bodyPr/>
          <a:lstStyle/>
          <a:p>
            <a:r>
              <a:rPr lang="en-US" dirty="0"/>
              <a:t>Key Takeaways</a:t>
            </a:r>
          </a:p>
        </p:txBody>
      </p:sp>
      <p:sp>
        <p:nvSpPr>
          <p:cNvPr id="4" name="Content Placeholder 3">
            <a:extLst>
              <a:ext uri="{FF2B5EF4-FFF2-40B4-BE49-F238E27FC236}">
                <a16:creationId xmlns:a16="http://schemas.microsoft.com/office/drawing/2014/main" id="{C29067DB-CBFC-DAD6-E5D6-ED18350514FA}"/>
              </a:ext>
            </a:extLst>
          </p:cNvPr>
          <p:cNvSpPr>
            <a:spLocks noGrp="1"/>
          </p:cNvSpPr>
          <p:nvPr>
            <p:ph sz="quarter" idx="19"/>
          </p:nvPr>
        </p:nvSpPr>
        <p:spPr>
          <a:xfrm>
            <a:off x="4744064" y="811370"/>
            <a:ext cx="4238950" cy="3148389"/>
          </a:xfrm>
        </p:spPr>
        <p:txBody>
          <a:bodyPr/>
          <a:lstStyle/>
          <a:p>
            <a:pPr marL="285750" indent="-285750">
              <a:buFont typeface="Arial" panose="020B0604020202020204" pitchFamily="34" charset="0"/>
              <a:buChar char="•"/>
            </a:pPr>
            <a:r>
              <a:rPr lang="en-US" sz="1200" dirty="0"/>
              <a:t>Several states updated the basis of their building energy codes to ASHRAE 90.1-2019</a:t>
            </a:r>
          </a:p>
          <a:p>
            <a:pPr marL="285750" indent="-285750">
              <a:buFont typeface="Arial" panose="020B0604020202020204" pitchFamily="34" charset="0"/>
              <a:buChar char="•"/>
            </a:pPr>
            <a:r>
              <a:rPr lang="en-US" sz="1200" dirty="0"/>
              <a:t>Commissioning requirements are substantially expanded</a:t>
            </a:r>
          </a:p>
          <a:p>
            <a:pPr marL="285750" indent="-285750">
              <a:buFont typeface="Arial" panose="020B0604020202020204" pitchFamily="34" charset="0"/>
              <a:buChar char="•"/>
            </a:pPr>
            <a:r>
              <a:rPr lang="en-US" sz="1200" dirty="0"/>
              <a:t>Envelope</a:t>
            </a:r>
          </a:p>
          <a:p>
            <a:pPr marL="460375" lvl="1" indent="-285750"/>
            <a:r>
              <a:rPr lang="en-US" sz="1200" dirty="0"/>
              <a:t>Whole building air leakage testing</a:t>
            </a:r>
          </a:p>
          <a:p>
            <a:pPr marL="460375" lvl="1" indent="-285750"/>
            <a:r>
              <a:rPr lang="en-US" sz="1200" dirty="0"/>
              <a:t>Continuous air barrier</a:t>
            </a:r>
          </a:p>
          <a:p>
            <a:pPr marL="285750" indent="-285750">
              <a:buFont typeface="Arial" panose="020B0604020202020204" pitchFamily="34" charset="0"/>
              <a:buChar char="•"/>
            </a:pPr>
            <a:r>
              <a:rPr lang="en-US" sz="1200" dirty="0"/>
              <a:t>Simplified approach for small buildings</a:t>
            </a:r>
          </a:p>
          <a:p>
            <a:pPr marL="460375" lvl="1" indent="-285750"/>
            <a:r>
              <a:rPr lang="en-US" sz="1200" dirty="0"/>
              <a:t>HVAC</a:t>
            </a:r>
          </a:p>
          <a:p>
            <a:pPr marL="460375" lvl="1" indent="-285750"/>
            <a:r>
              <a:rPr lang="en-US" sz="1200" dirty="0"/>
              <a:t>Lighting</a:t>
            </a:r>
          </a:p>
          <a:p>
            <a:pPr marL="285750" indent="-285750">
              <a:buFont typeface="Arial" panose="020B0604020202020204" pitchFamily="34" charset="0"/>
              <a:buChar char="•"/>
            </a:pPr>
            <a:r>
              <a:rPr lang="en-US" sz="1200" dirty="0"/>
              <a:t>Mechanical</a:t>
            </a:r>
          </a:p>
          <a:p>
            <a:pPr marL="460375" lvl="1" indent="-285750"/>
            <a:r>
              <a:rPr lang="en-US" sz="1200" dirty="0"/>
              <a:t>Across the board updated equipment efficiencies </a:t>
            </a:r>
          </a:p>
          <a:p>
            <a:pPr marL="285750" indent="-285750">
              <a:buFont typeface="Arial" panose="020B0604020202020204" pitchFamily="34" charset="0"/>
              <a:buChar char="•"/>
            </a:pPr>
            <a:r>
              <a:rPr lang="en-US" sz="1200" dirty="0"/>
              <a:t>Lighting</a:t>
            </a:r>
          </a:p>
          <a:p>
            <a:pPr marL="460375" lvl="1" indent="-285750"/>
            <a:r>
              <a:rPr lang="en-US" sz="1200" dirty="0"/>
              <a:t>Decreased lighting power density</a:t>
            </a:r>
          </a:p>
          <a:p>
            <a:pPr marL="460375" lvl="1" indent="-285750"/>
            <a:r>
              <a:rPr lang="en-US" sz="1200" dirty="0"/>
              <a:t>100% LED baseline</a:t>
            </a:r>
          </a:p>
          <a:p>
            <a:pPr marL="285750" indent="-285750">
              <a:buFont typeface="Arial" panose="020B0604020202020204" pitchFamily="34" charset="0"/>
              <a:buChar char="•"/>
            </a:pPr>
            <a:r>
              <a:rPr lang="en-US" sz="1200" dirty="0"/>
              <a:t>Increased scope and depth of controls requirements</a:t>
            </a:r>
          </a:p>
        </p:txBody>
      </p:sp>
      <p:sp>
        <p:nvSpPr>
          <p:cNvPr id="5" name="Footer Placeholder 4">
            <a:extLst>
              <a:ext uri="{FF2B5EF4-FFF2-40B4-BE49-F238E27FC236}">
                <a16:creationId xmlns:a16="http://schemas.microsoft.com/office/drawing/2014/main" id="{44EEAF08-ABF7-3243-92EA-69D7BC09C3F9}"/>
              </a:ext>
            </a:extLst>
          </p:cNvPr>
          <p:cNvSpPr>
            <a:spLocks noGrp="1"/>
          </p:cNvSpPr>
          <p:nvPr>
            <p:ph type="ftr" sz="quarter" idx="3"/>
          </p:nvPr>
        </p:nvSpPr>
        <p:spPr/>
        <p:txBody>
          <a:bodyPr/>
          <a:lstStyle/>
          <a:p>
            <a:r>
              <a:rPr lang="en-US" dirty="0"/>
              <a:t>©2024 Daikin Applied</a:t>
            </a:r>
          </a:p>
        </p:txBody>
      </p:sp>
    </p:spTree>
    <p:extLst>
      <p:ext uri="{BB962C8B-B14F-4D97-AF65-F5344CB8AC3E}">
        <p14:creationId xmlns:p14="http://schemas.microsoft.com/office/powerpoint/2010/main" val="6270483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EE00-16B4-4F2D-88FB-64E60E33AD4B}"/>
              </a:ext>
            </a:extLst>
          </p:cNvPr>
          <p:cNvSpPr>
            <a:spLocks noGrp="1"/>
          </p:cNvSpPr>
          <p:nvPr>
            <p:ph type="title"/>
          </p:nvPr>
        </p:nvSpPr>
        <p:spPr/>
        <p:txBody>
          <a:bodyPr/>
          <a:lstStyle/>
          <a:p>
            <a:r>
              <a:rPr lang="en-US" dirty="0"/>
              <a:t>State/Local Building Performance Standards</a:t>
            </a:r>
          </a:p>
        </p:txBody>
      </p:sp>
      <p:sp>
        <p:nvSpPr>
          <p:cNvPr id="62" name="Rectangle 61">
            <a:extLst>
              <a:ext uri="{FF2B5EF4-FFF2-40B4-BE49-F238E27FC236}">
                <a16:creationId xmlns:a16="http://schemas.microsoft.com/office/drawing/2014/main" id="{B1ECCDC0-104D-4394-831A-61A0E44A28C4}"/>
              </a:ext>
            </a:extLst>
          </p:cNvPr>
          <p:cNvSpPr/>
          <p:nvPr/>
        </p:nvSpPr>
        <p:spPr>
          <a:xfrm>
            <a:off x="7305261" y="4709000"/>
            <a:ext cx="1764196" cy="3989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Footer Placeholder 3">
            <a:extLst>
              <a:ext uri="{FF2B5EF4-FFF2-40B4-BE49-F238E27FC236}">
                <a16:creationId xmlns:a16="http://schemas.microsoft.com/office/drawing/2014/main" id="{FA3D9D8E-B8B9-CC6A-3E28-37DFF3BA1BAA}"/>
              </a:ext>
            </a:extLst>
          </p:cNvPr>
          <p:cNvSpPr txBox="1">
            <a:spLocks/>
          </p:cNvSpPr>
          <p:nvPr/>
        </p:nvSpPr>
        <p:spPr>
          <a:xfrm>
            <a:off x="230674" y="4935454"/>
            <a:ext cx="2895600" cy="1724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chemeClr val="bg1">
                    <a:lumMod val="50000"/>
                  </a:schemeClr>
                </a:solidFill>
              </a:rPr>
              <a:t>©2024 Daikin Applied  </a:t>
            </a:r>
          </a:p>
        </p:txBody>
      </p:sp>
      <p:pic>
        <p:nvPicPr>
          <p:cNvPr id="12" name="Picture 11">
            <a:hlinkClick r:id="rId3"/>
            <a:extLst>
              <a:ext uri="{FF2B5EF4-FFF2-40B4-BE49-F238E27FC236}">
                <a16:creationId xmlns:a16="http://schemas.microsoft.com/office/drawing/2014/main" id="{B2C73454-75C7-D9DC-2B04-6C272BB8B0A1}"/>
              </a:ext>
            </a:extLst>
          </p:cNvPr>
          <p:cNvPicPr>
            <a:picLocks noChangeAspect="1"/>
          </p:cNvPicPr>
          <p:nvPr/>
        </p:nvPicPr>
        <p:blipFill>
          <a:blip r:embed="rId4"/>
          <a:stretch>
            <a:fillRect/>
          </a:stretch>
        </p:blipFill>
        <p:spPr>
          <a:xfrm>
            <a:off x="776646" y="623250"/>
            <a:ext cx="7590709" cy="4100367"/>
          </a:xfrm>
          <a:prstGeom prst="rect">
            <a:avLst/>
          </a:prstGeom>
        </p:spPr>
      </p:pic>
      <p:sp>
        <p:nvSpPr>
          <p:cNvPr id="15" name="Footer Placeholder 3">
            <a:extLst>
              <a:ext uri="{FF2B5EF4-FFF2-40B4-BE49-F238E27FC236}">
                <a16:creationId xmlns:a16="http://schemas.microsoft.com/office/drawing/2014/main" id="{C3C029FE-6D60-16AA-918D-2A3A4DB2DCDB}"/>
              </a:ext>
            </a:extLst>
          </p:cNvPr>
          <p:cNvSpPr txBox="1">
            <a:spLocks/>
          </p:cNvSpPr>
          <p:nvPr/>
        </p:nvSpPr>
        <p:spPr>
          <a:xfrm>
            <a:off x="955765" y="4683631"/>
            <a:ext cx="2895600" cy="1724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i="1" dirty="0">
                <a:solidFill>
                  <a:schemeClr val="bg1">
                    <a:lumMod val="50000"/>
                  </a:schemeClr>
                </a:solidFill>
              </a:rPr>
              <a:t>Source: US DOE Building Energy Codes Program (July 2024)</a:t>
            </a:r>
          </a:p>
        </p:txBody>
      </p:sp>
    </p:spTree>
    <p:extLst>
      <p:ext uri="{BB962C8B-B14F-4D97-AF65-F5344CB8AC3E}">
        <p14:creationId xmlns:p14="http://schemas.microsoft.com/office/powerpoint/2010/main" val="213590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825AB-F7A5-002A-D345-6F17784CEF49}"/>
              </a:ext>
            </a:extLst>
          </p:cNvPr>
          <p:cNvSpPr>
            <a:spLocks noGrp="1"/>
          </p:cNvSpPr>
          <p:nvPr>
            <p:ph type="title"/>
          </p:nvPr>
        </p:nvSpPr>
        <p:spPr/>
        <p:txBody>
          <a:bodyPr/>
          <a:lstStyle/>
          <a:p>
            <a:r>
              <a:rPr lang="en-US" dirty="0"/>
              <a:t>Rating Systems</a:t>
            </a:r>
          </a:p>
        </p:txBody>
      </p:sp>
      <p:sp>
        <p:nvSpPr>
          <p:cNvPr id="5" name="Content Placeholder 4">
            <a:extLst>
              <a:ext uri="{FF2B5EF4-FFF2-40B4-BE49-F238E27FC236}">
                <a16:creationId xmlns:a16="http://schemas.microsoft.com/office/drawing/2014/main" id="{B34E1F96-4D3D-F0E5-676D-8CE02098EA5F}"/>
              </a:ext>
            </a:extLst>
          </p:cNvPr>
          <p:cNvSpPr>
            <a:spLocks noGrp="1"/>
          </p:cNvSpPr>
          <p:nvPr>
            <p:ph sz="quarter" idx="10"/>
          </p:nvPr>
        </p:nvSpPr>
        <p:spPr/>
        <p:txBody>
          <a:bodyPr/>
          <a:lstStyle/>
          <a:p>
            <a:endParaRPr lang="en-US" dirty="0"/>
          </a:p>
        </p:txBody>
      </p:sp>
      <p:sp>
        <p:nvSpPr>
          <p:cNvPr id="4" name="Footer Placeholder 3">
            <a:extLst>
              <a:ext uri="{FF2B5EF4-FFF2-40B4-BE49-F238E27FC236}">
                <a16:creationId xmlns:a16="http://schemas.microsoft.com/office/drawing/2014/main" id="{56041FDC-5CAC-401B-640F-8FA6E482273C}"/>
              </a:ext>
            </a:extLst>
          </p:cNvPr>
          <p:cNvSpPr>
            <a:spLocks noGrp="1"/>
          </p:cNvSpPr>
          <p:nvPr>
            <p:ph type="ftr" sz="quarter" idx="3"/>
          </p:nvPr>
        </p:nvSpPr>
        <p:spPr/>
        <p:txBody>
          <a:bodyPr/>
          <a:lstStyle/>
          <a:p>
            <a:r>
              <a:rPr lang="en-US">
                <a:solidFill>
                  <a:schemeClr val="bg1">
                    <a:lumMod val="50000"/>
                  </a:schemeClr>
                </a:solidFill>
              </a:rPr>
              <a:t>©2023 Daikin Applied  </a:t>
            </a:r>
            <a:endParaRPr lang="en-US" sz="600" dirty="0">
              <a:solidFill>
                <a:schemeClr val="bg1">
                  <a:lumMod val="50000"/>
                </a:schemeClr>
              </a:solidFill>
            </a:endParaRPr>
          </a:p>
        </p:txBody>
      </p:sp>
      <p:pic>
        <p:nvPicPr>
          <p:cNvPr id="3" name="Picture 2">
            <a:extLst>
              <a:ext uri="{FF2B5EF4-FFF2-40B4-BE49-F238E27FC236}">
                <a16:creationId xmlns:a16="http://schemas.microsoft.com/office/drawing/2014/main" id="{12B63BFF-46AD-11EE-250B-62E164306689}"/>
              </a:ext>
            </a:extLst>
          </p:cNvPr>
          <p:cNvPicPr>
            <a:picLocks noChangeAspect="1"/>
          </p:cNvPicPr>
          <p:nvPr/>
        </p:nvPicPr>
        <p:blipFill>
          <a:blip r:embed="rId3"/>
          <a:stretch>
            <a:fillRect/>
          </a:stretch>
        </p:blipFill>
        <p:spPr>
          <a:xfrm>
            <a:off x="1892635" y="1266469"/>
            <a:ext cx="1457396" cy="1491402"/>
          </a:xfrm>
          <a:prstGeom prst="rect">
            <a:avLst/>
          </a:prstGeom>
        </p:spPr>
      </p:pic>
      <p:pic>
        <p:nvPicPr>
          <p:cNvPr id="7" name="Picture 6">
            <a:extLst>
              <a:ext uri="{FF2B5EF4-FFF2-40B4-BE49-F238E27FC236}">
                <a16:creationId xmlns:a16="http://schemas.microsoft.com/office/drawing/2014/main" id="{BD67EA0E-072A-6B09-2A04-36F5E4C92CFB}"/>
              </a:ext>
            </a:extLst>
          </p:cNvPr>
          <p:cNvPicPr>
            <a:picLocks noChangeAspect="1"/>
          </p:cNvPicPr>
          <p:nvPr/>
        </p:nvPicPr>
        <p:blipFill>
          <a:blip r:embed="rId4"/>
          <a:stretch>
            <a:fillRect/>
          </a:stretch>
        </p:blipFill>
        <p:spPr>
          <a:xfrm>
            <a:off x="3669800" y="1331671"/>
            <a:ext cx="1350982" cy="1340925"/>
          </a:xfrm>
          <a:prstGeom prst="rect">
            <a:avLst/>
          </a:prstGeom>
        </p:spPr>
      </p:pic>
      <p:pic>
        <p:nvPicPr>
          <p:cNvPr id="9" name="Picture 8">
            <a:extLst>
              <a:ext uri="{FF2B5EF4-FFF2-40B4-BE49-F238E27FC236}">
                <a16:creationId xmlns:a16="http://schemas.microsoft.com/office/drawing/2014/main" id="{39C6069D-68FA-7347-EDA4-024F7850C1B5}"/>
              </a:ext>
            </a:extLst>
          </p:cNvPr>
          <p:cNvPicPr>
            <a:picLocks noChangeAspect="1"/>
          </p:cNvPicPr>
          <p:nvPr/>
        </p:nvPicPr>
        <p:blipFill>
          <a:blip r:embed="rId5"/>
          <a:stretch>
            <a:fillRect/>
          </a:stretch>
        </p:blipFill>
        <p:spPr>
          <a:xfrm>
            <a:off x="5144418" y="845686"/>
            <a:ext cx="2312894" cy="2312894"/>
          </a:xfrm>
          <a:prstGeom prst="rect">
            <a:avLst/>
          </a:prstGeom>
        </p:spPr>
      </p:pic>
      <p:pic>
        <p:nvPicPr>
          <p:cNvPr id="10" name="Picture 9">
            <a:extLst>
              <a:ext uri="{FF2B5EF4-FFF2-40B4-BE49-F238E27FC236}">
                <a16:creationId xmlns:a16="http://schemas.microsoft.com/office/drawing/2014/main" id="{771E4A08-92CB-0E52-2BA9-AF69B637D355}"/>
              </a:ext>
            </a:extLst>
          </p:cNvPr>
          <p:cNvPicPr>
            <a:picLocks noChangeAspect="1"/>
          </p:cNvPicPr>
          <p:nvPr/>
        </p:nvPicPr>
        <p:blipFill>
          <a:blip r:embed="rId6"/>
          <a:stretch>
            <a:fillRect/>
          </a:stretch>
        </p:blipFill>
        <p:spPr>
          <a:xfrm>
            <a:off x="1734726" y="2988874"/>
            <a:ext cx="1945632" cy="1459224"/>
          </a:xfrm>
          <a:prstGeom prst="rect">
            <a:avLst/>
          </a:prstGeom>
        </p:spPr>
      </p:pic>
      <p:pic>
        <p:nvPicPr>
          <p:cNvPr id="11" name="Picture 10">
            <a:extLst>
              <a:ext uri="{FF2B5EF4-FFF2-40B4-BE49-F238E27FC236}">
                <a16:creationId xmlns:a16="http://schemas.microsoft.com/office/drawing/2014/main" id="{6D86F0AD-7DAE-8B91-8F67-A71C0237580C}"/>
              </a:ext>
            </a:extLst>
          </p:cNvPr>
          <p:cNvPicPr>
            <a:picLocks noChangeAspect="1"/>
          </p:cNvPicPr>
          <p:nvPr/>
        </p:nvPicPr>
        <p:blipFill>
          <a:blip r:embed="rId7"/>
          <a:stretch>
            <a:fillRect/>
          </a:stretch>
        </p:blipFill>
        <p:spPr>
          <a:xfrm>
            <a:off x="3831180" y="3021039"/>
            <a:ext cx="1143000" cy="1143000"/>
          </a:xfrm>
          <a:prstGeom prst="rect">
            <a:avLst/>
          </a:prstGeom>
        </p:spPr>
      </p:pic>
      <p:pic>
        <p:nvPicPr>
          <p:cNvPr id="12" name="Picture 11">
            <a:extLst>
              <a:ext uri="{FF2B5EF4-FFF2-40B4-BE49-F238E27FC236}">
                <a16:creationId xmlns:a16="http://schemas.microsoft.com/office/drawing/2014/main" id="{63F6699F-91EC-D693-4CC3-853F82FD3482}"/>
              </a:ext>
            </a:extLst>
          </p:cNvPr>
          <p:cNvPicPr>
            <a:picLocks noChangeAspect="1"/>
          </p:cNvPicPr>
          <p:nvPr/>
        </p:nvPicPr>
        <p:blipFill>
          <a:blip r:embed="rId8"/>
          <a:stretch>
            <a:fillRect/>
          </a:stretch>
        </p:blipFill>
        <p:spPr>
          <a:xfrm>
            <a:off x="5644568" y="3021039"/>
            <a:ext cx="1405576" cy="1405576"/>
          </a:xfrm>
          <a:prstGeom prst="rect">
            <a:avLst/>
          </a:prstGeom>
        </p:spPr>
      </p:pic>
    </p:spTree>
    <p:extLst>
      <p:ext uri="{BB962C8B-B14F-4D97-AF65-F5344CB8AC3E}">
        <p14:creationId xmlns:p14="http://schemas.microsoft.com/office/powerpoint/2010/main" val="12782115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22517-1D77-E39A-3CA0-0E8226262627}"/>
              </a:ext>
            </a:extLst>
          </p:cNvPr>
          <p:cNvSpPr>
            <a:spLocks noGrp="1"/>
          </p:cNvSpPr>
          <p:nvPr>
            <p:ph type="title"/>
          </p:nvPr>
        </p:nvSpPr>
        <p:spPr/>
        <p:txBody>
          <a:bodyPr/>
          <a:lstStyle/>
          <a:p>
            <a:r>
              <a:rPr lang="en-US" dirty="0"/>
              <a:t>Poll</a:t>
            </a:r>
          </a:p>
        </p:txBody>
      </p:sp>
      <p:sp>
        <p:nvSpPr>
          <p:cNvPr id="3" name="Content Placeholder 2">
            <a:extLst>
              <a:ext uri="{FF2B5EF4-FFF2-40B4-BE49-F238E27FC236}">
                <a16:creationId xmlns:a16="http://schemas.microsoft.com/office/drawing/2014/main" id="{2F5ED491-65E4-0527-5A4A-132FB6DEF718}"/>
              </a:ext>
            </a:extLst>
          </p:cNvPr>
          <p:cNvSpPr>
            <a:spLocks noGrp="1"/>
          </p:cNvSpPr>
          <p:nvPr>
            <p:ph sz="quarter" idx="18"/>
          </p:nvPr>
        </p:nvSpPr>
        <p:spPr>
          <a:xfrm>
            <a:off x="221884" y="756358"/>
            <a:ext cx="4663066" cy="3855399"/>
          </a:xfrm>
        </p:spPr>
        <p:txBody>
          <a:bodyPr/>
          <a:lstStyle/>
          <a:p>
            <a:pPr marL="0" indent="0">
              <a:buNone/>
            </a:pPr>
            <a:r>
              <a:rPr lang="en-US" sz="2400" dirty="0"/>
              <a:t>What percentage of building designs in your area employ green or healthy building rating systems?</a:t>
            </a:r>
          </a:p>
        </p:txBody>
      </p:sp>
      <p:sp>
        <p:nvSpPr>
          <p:cNvPr id="4" name="Footer Placeholder 3">
            <a:extLst>
              <a:ext uri="{FF2B5EF4-FFF2-40B4-BE49-F238E27FC236}">
                <a16:creationId xmlns:a16="http://schemas.microsoft.com/office/drawing/2014/main" id="{3682C318-5C60-31A0-6409-1C967152DD6E}"/>
              </a:ext>
            </a:extLst>
          </p:cNvPr>
          <p:cNvSpPr>
            <a:spLocks noGrp="1"/>
          </p:cNvSpPr>
          <p:nvPr>
            <p:ph type="ftr" sz="quarter" idx="3"/>
          </p:nvPr>
        </p:nvSpPr>
        <p:spPr/>
        <p:txBody>
          <a:bodyPr/>
          <a:lstStyle/>
          <a:p>
            <a:r>
              <a:rPr lang="en-US" dirty="0"/>
              <a:t>©2024 Daikin Applied</a:t>
            </a:r>
          </a:p>
        </p:txBody>
      </p:sp>
      <p:pic>
        <p:nvPicPr>
          <p:cNvPr id="5" name="Picture 4">
            <a:extLst>
              <a:ext uri="{FF2B5EF4-FFF2-40B4-BE49-F238E27FC236}">
                <a16:creationId xmlns:a16="http://schemas.microsoft.com/office/drawing/2014/main" id="{27575631-200D-0CB0-0C7D-CBA20D699FCD}"/>
              </a:ext>
            </a:extLst>
          </p:cNvPr>
          <p:cNvPicPr>
            <a:picLocks noChangeAspect="1"/>
          </p:cNvPicPr>
          <p:nvPr/>
        </p:nvPicPr>
        <p:blipFill>
          <a:blip r:embed="rId3"/>
          <a:stretch>
            <a:fillRect/>
          </a:stretch>
        </p:blipFill>
        <p:spPr>
          <a:xfrm>
            <a:off x="4983052" y="972613"/>
            <a:ext cx="3422888" cy="3422888"/>
          </a:xfrm>
          <a:prstGeom prst="rect">
            <a:avLst/>
          </a:prstGeom>
        </p:spPr>
      </p:pic>
    </p:spTree>
    <p:extLst>
      <p:ext uri="{BB962C8B-B14F-4D97-AF65-F5344CB8AC3E}">
        <p14:creationId xmlns:p14="http://schemas.microsoft.com/office/powerpoint/2010/main" val="174823043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AEA6-C0AB-F3A0-A13F-A3FE84D9CC60}"/>
              </a:ext>
            </a:extLst>
          </p:cNvPr>
          <p:cNvSpPr>
            <a:spLocks noGrp="1"/>
          </p:cNvSpPr>
          <p:nvPr>
            <p:ph type="title"/>
          </p:nvPr>
        </p:nvSpPr>
        <p:spPr/>
        <p:txBody>
          <a:bodyPr/>
          <a:lstStyle/>
          <a:p>
            <a:r>
              <a:rPr lang="en-US" dirty="0"/>
              <a:t>Checking Compliance</a:t>
            </a:r>
          </a:p>
        </p:txBody>
      </p:sp>
      <p:sp>
        <p:nvSpPr>
          <p:cNvPr id="4" name="Footer Placeholder 3">
            <a:extLst>
              <a:ext uri="{FF2B5EF4-FFF2-40B4-BE49-F238E27FC236}">
                <a16:creationId xmlns:a16="http://schemas.microsoft.com/office/drawing/2014/main" id="{5455A684-46F1-BC02-FDA7-4B934AF87F65}"/>
              </a:ext>
            </a:extLst>
          </p:cNvPr>
          <p:cNvSpPr>
            <a:spLocks noGrp="1"/>
          </p:cNvSpPr>
          <p:nvPr>
            <p:ph type="ftr" sz="quarter" idx="3"/>
          </p:nvPr>
        </p:nvSpPr>
        <p:spPr/>
        <p:txBody>
          <a:bodyPr/>
          <a:lstStyle/>
          <a:p>
            <a:r>
              <a:rPr lang="en-US"/>
              <a:t>©2024 Daikin Applied</a:t>
            </a:r>
            <a:endParaRPr lang="en-US" dirty="0"/>
          </a:p>
        </p:txBody>
      </p:sp>
      <p:pic>
        <p:nvPicPr>
          <p:cNvPr id="7" name="Picture 6">
            <a:extLst>
              <a:ext uri="{FF2B5EF4-FFF2-40B4-BE49-F238E27FC236}">
                <a16:creationId xmlns:a16="http://schemas.microsoft.com/office/drawing/2014/main" id="{31F9D331-A84A-EDB3-7002-F2A214DC2445}"/>
              </a:ext>
            </a:extLst>
          </p:cNvPr>
          <p:cNvPicPr>
            <a:picLocks noChangeAspect="1"/>
          </p:cNvPicPr>
          <p:nvPr/>
        </p:nvPicPr>
        <p:blipFill>
          <a:blip r:embed="rId3"/>
          <a:stretch>
            <a:fillRect/>
          </a:stretch>
        </p:blipFill>
        <p:spPr>
          <a:xfrm>
            <a:off x="558281" y="491424"/>
            <a:ext cx="2385403" cy="526248"/>
          </a:xfrm>
          <a:prstGeom prst="rect">
            <a:avLst/>
          </a:prstGeom>
        </p:spPr>
      </p:pic>
      <p:pic>
        <p:nvPicPr>
          <p:cNvPr id="9" name="Picture 8">
            <a:extLst>
              <a:ext uri="{FF2B5EF4-FFF2-40B4-BE49-F238E27FC236}">
                <a16:creationId xmlns:a16="http://schemas.microsoft.com/office/drawing/2014/main" id="{0129DB52-BD68-7EE3-C90B-B302DA5EF158}"/>
              </a:ext>
            </a:extLst>
          </p:cNvPr>
          <p:cNvPicPr>
            <a:picLocks noChangeAspect="1"/>
          </p:cNvPicPr>
          <p:nvPr/>
        </p:nvPicPr>
        <p:blipFill>
          <a:blip r:embed="rId4"/>
          <a:stretch>
            <a:fillRect/>
          </a:stretch>
        </p:blipFill>
        <p:spPr>
          <a:xfrm>
            <a:off x="1233079" y="3612262"/>
            <a:ext cx="6355849" cy="1367420"/>
          </a:xfrm>
          <a:prstGeom prst="rect">
            <a:avLst/>
          </a:prstGeom>
        </p:spPr>
      </p:pic>
      <p:pic>
        <p:nvPicPr>
          <p:cNvPr id="11" name="Picture 10">
            <a:extLst>
              <a:ext uri="{FF2B5EF4-FFF2-40B4-BE49-F238E27FC236}">
                <a16:creationId xmlns:a16="http://schemas.microsoft.com/office/drawing/2014/main" id="{AEE23650-0BF1-AD67-2FEC-7DFBB0464B0B}"/>
              </a:ext>
            </a:extLst>
          </p:cNvPr>
          <p:cNvPicPr>
            <a:picLocks noChangeAspect="1"/>
          </p:cNvPicPr>
          <p:nvPr/>
        </p:nvPicPr>
        <p:blipFill>
          <a:blip r:embed="rId5"/>
          <a:stretch>
            <a:fillRect/>
          </a:stretch>
        </p:blipFill>
        <p:spPr>
          <a:xfrm>
            <a:off x="1233079" y="1067896"/>
            <a:ext cx="6316833" cy="2477965"/>
          </a:xfrm>
          <a:prstGeom prst="rect">
            <a:avLst/>
          </a:prstGeom>
        </p:spPr>
      </p:pic>
    </p:spTree>
    <p:extLst>
      <p:ext uri="{BB962C8B-B14F-4D97-AF65-F5344CB8AC3E}">
        <p14:creationId xmlns:p14="http://schemas.microsoft.com/office/powerpoint/2010/main" val="11707351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E9AA58-DD73-396F-1A51-D0975E923AF9}"/>
              </a:ext>
            </a:extLst>
          </p:cNvPr>
          <p:cNvSpPr>
            <a:spLocks noGrp="1"/>
          </p:cNvSpPr>
          <p:nvPr>
            <p:ph type="ctrTitle"/>
          </p:nvPr>
        </p:nvSpPr>
        <p:spPr/>
        <p:txBody>
          <a:bodyPr/>
          <a:lstStyle/>
          <a:p>
            <a:r>
              <a:rPr lang="en-US" dirty="0"/>
              <a:t>ASHRAE Standard 90.1-2019</a:t>
            </a:r>
          </a:p>
        </p:txBody>
      </p:sp>
      <p:sp>
        <p:nvSpPr>
          <p:cNvPr id="4" name="Footer Placeholder 3">
            <a:extLst>
              <a:ext uri="{FF2B5EF4-FFF2-40B4-BE49-F238E27FC236}">
                <a16:creationId xmlns:a16="http://schemas.microsoft.com/office/drawing/2014/main" id="{C2E0B36E-1D94-604F-84CC-BE3321E5940D}"/>
              </a:ext>
            </a:extLst>
          </p:cNvPr>
          <p:cNvSpPr>
            <a:spLocks noGrp="1"/>
          </p:cNvSpPr>
          <p:nvPr>
            <p:ph type="ftr" sz="quarter" idx="3"/>
          </p:nvPr>
        </p:nvSpPr>
        <p:spPr/>
        <p:txBody>
          <a:bodyPr/>
          <a:lstStyle/>
          <a:p>
            <a:r>
              <a:rPr lang="en-US" dirty="0"/>
              <a:t>©2024 Daikin Applied</a:t>
            </a:r>
          </a:p>
        </p:txBody>
      </p:sp>
    </p:spTree>
    <p:extLst>
      <p:ext uri="{BB962C8B-B14F-4D97-AF65-F5344CB8AC3E}">
        <p14:creationId xmlns:p14="http://schemas.microsoft.com/office/powerpoint/2010/main" val="39058345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22517-1D77-E39A-3CA0-0E8226262627}"/>
              </a:ext>
            </a:extLst>
          </p:cNvPr>
          <p:cNvSpPr>
            <a:spLocks noGrp="1"/>
          </p:cNvSpPr>
          <p:nvPr>
            <p:ph type="title"/>
          </p:nvPr>
        </p:nvSpPr>
        <p:spPr/>
        <p:txBody>
          <a:bodyPr/>
          <a:lstStyle/>
          <a:p>
            <a:r>
              <a:rPr lang="en-US" dirty="0"/>
              <a:t>Poll</a:t>
            </a:r>
          </a:p>
        </p:txBody>
      </p:sp>
      <p:sp>
        <p:nvSpPr>
          <p:cNvPr id="3" name="Content Placeholder 2">
            <a:extLst>
              <a:ext uri="{FF2B5EF4-FFF2-40B4-BE49-F238E27FC236}">
                <a16:creationId xmlns:a16="http://schemas.microsoft.com/office/drawing/2014/main" id="{2F5ED491-65E4-0527-5A4A-132FB6DEF718}"/>
              </a:ext>
            </a:extLst>
          </p:cNvPr>
          <p:cNvSpPr>
            <a:spLocks noGrp="1"/>
          </p:cNvSpPr>
          <p:nvPr>
            <p:ph sz="quarter" idx="18"/>
          </p:nvPr>
        </p:nvSpPr>
        <p:spPr>
          <a:xfrm>
            <a:off x="221884" y="756358"/>
            <a:ext cx="5137663" cy="3855399"/>
          </a:xfrm>
        </p:spPr>
        <p:txBody>
          <a:bodyPr/>
          <a:lstStyle/>
          <a:p>
            <a:pPr marL="0" indent="0">
              <a:buNone/>
            </a:pPr>
            <a:r>
              <a:rPr lang="en-US" sz="2400" dirty="0"/>
              <a:t>ASHRAE Standard 90.1-2019 incorporates 89 addenda. What category incorporates the greatest number of changes?</a:t>
            </a:r>
          </a:p>
        </p:txBody>
      </p:sp>
      <p:sp>
        <p:nvSpPr>
          <p:cNvPr id="4" name="Footer Placeholder 3">
            <a:extLst>
              <a:ext uri="{FF2B5EF4-FFF2-40B4-BE49-F238E27FC236}">
                <a16:creationId xmlns:a16="http://schemas.microsoft.com/office/drawing/2014/main" id="{3682C318-5C60-31A0-6409-1C967152DD6E}"/>
              </a:ext>
            </a:extLst>
          </p:cNvPr>
          <p:cNvSpPr>
            <a:spLocks noGrp="1"/>
          </p:cNvSpPr>
          <p:nvPr>
            <p:ph type="ftr" sz="quarter" idx="3"/>
          </p:nvPr>
        </p:nvSpPr>
        <p:spPr/>
        <p:txBody>
          <a:bodyPr/>
          <a:lstStyle/>
          <a:p>
            <a:r>
              <a:rPr lang="en-US" dirty="0"/>
              <a:t>©2024 Daikin Applied</a:t>
            </a:r>
          </a:p>
        </p:txBody>
      </p:sp>
      <p:pic>
        <p:nvPicPr>
          <p:cNvPr id="5" name="Picture 4">
            <a:extLst>
              <a:ext uri="{FF2B5EF4-FFF2-40B4-BE49-F238E27FC236}">
                <a16:creationId xmlns:a16="http://schemas.microsoft.com/office/drawing/2014/main" id="{C7D884D5-B95D-9A33-C115-2EBD11BFF323}"/>
              </a:ext>
            </a:extLst>
          </p:cNvPr>
          <p:cNvPicPr>
            <a:picLocks noChangeAspect="1"/>
          </p:cNvPicPr>
          <p:nvPr/>
        </p:nvPicPr>
        <p:blipFill>
          <a:blip r:embed="rId3"/>
          <a:stretch>
            <a:fillRect/>
          </a:stretch>
        </p:blipFill>
        <p:spPr>
          <a:xfrm>
            <a:off x="4983052" y="972613"/>
            <a:ext cx="3422888" cy="3422888"/>
          </a:xfrm>
          <a:prstGeom prst="rect">
            <a:avLst/>
          </a:prstGeom>
        </p:spPr>
      </p:pic>
    </p:spTree>
    <p:extLst>
      <p:ext uri="{BB962C8B-B14F-4D97-AF65-F5344CB8AC3E}">
        <p14:creationId xmlns:p14="http://schemas.microsoft.com/office/powerpoint/2010/main" val="42231758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2B033-5AC7-4299-BD1C-3503BDFCAA87}"/>
              </a:ext>
            </a:extLst>
          </p:cNvPr>
          <p:cNvSpPr>
            <a:spLocks noGrp="1"/>
          </p:cNvSpPr>
          <p:nvPr>
            <p:ph type="title"/>
          </p:nvPr>
        </p:nvSpPr>
        <p:spPr/>
        <p:txBody>
          <a:bodyPr/>
          <a:lstStyle/>
          <a:p>
            <a:r>
              <a:rPr lang="en-US" dirty="0"/>
              <a:t>ASHRAE 90.1-2019</a:t>
            </a:r>
          </a:p>
        </p:txBody>
      </p:sp>
      <p:sp>
        <p:nvSpPr>
          <p:cNvPr id="7" name="Footer Placeholder 4">
            <a:extLst>
              <a:ext uri="{FF2B5EF4-FFF2-40B4-BE49-F238E27FC236}">
                <a16:creationId xmlns:a16="http://schemas.microsoft.com/office/drawing/2014/main" id="{050B2B86-1264-1944-A188-6906BC2A1BAC}"/>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dirty="0"/>
              <a:t>©2024 Daikin Applied</a:t>
            </a:r>
          </a:p>
        </p:txBody>
      </p:sp>
      <p:pic>
        <p:nvPicPr>
          <p:cNvPr id="8" name="Picture 7">
            <a:extLst>
              <a:ext uri="{FF2B5EF4-FFF2-40B4-BE49-F238E27FC236}">
                <a16:creationId xmlns:a16="http://schemas.microsoft.com/office/drawing/2014/main" id="{5E6E3B51-4929-299B-74BF-CEFBC859DE4B}"/>
              </a:ext>
            </a:extLst>
          </p:cNvPr>
          <p:cNvPicPr>
            <a:picLocks noChangeAspect="1"/>
          </p:cNvPicPr>
          <p:nvPr/>
        </p:nvPicPr>
        <p:blipFill>
          <a:blip r:embed="rId3"/>
          <a:stretch>
            <a:fillRect/>
          </a:stretch>
        </p:blipFill>
        <p:spPr>
          <a:xfrm>
            <a:off x="612667" y="848858"/>
            <a:ext cx="2975083" cy="3847697"/>
          </a:xfrm>
          <a:prstGeom prst="rect">
            <a:avLst/>
          </a:prstGeom>
          <a:effectLst>
            <a:glow rad="63500">
              <a:schemeClr val="accent3">
                <a:satMod val="175000"/>
                <a:alpha val="40000"/>
              </a:schemeClr>
            </a:glow>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4A9270A5-D1DA-0A6E-2AEE-6579E9CCC1F1}"/>
              </a:ext>
            </a:extLst>
          </p:cNvPr>
          <p:cNvPicPr>
            <a:picLocks noChangeAspect="1"/>
          </p:cNvPicPr>
          <p:nvPr/>
        </p:nvPicPr>
        <p:blipFill>
          <a:blip r:embed="rId4"/>
          <a:stretch>
            <a:fillRect/>
          </a:stretch>
        </p:blipFill>
        <p:spPr>
          <a:xfrm>
            <a:off x="3962400" y="848859"/>
            <a:ext cx="4751302" cy="3445779"/>
          </a:xfrm>
          <a:prstGeom prst="rect">
            <a:avLst/>
          </a:prstGeom>
          <a:effectLst>
            <a:glow rad="63500">
              <a:schemeClr val="accent1">
                <a:satMod val="175000"/>
                <a:alpha val="40000"/>
              </a:schemeClr>
            </a:glow>
            <a:outerShdw blurRad="50800" dist="38100" dir="2700000" algn="tl" rotWithShape="0">
              <a:prstClr val="black">
                <a:alpha val="40000"/>
              </a:prstClr>
            </a:outerShdw>
          </a:effectLst>
        </p:spPr>
      </p:pic>
      <p:sp>
        <p:nvSpPr>
          <p:cNvPr id="5" name="Rectangle: Rounded Corners 4">
            <a:extLst>
              <a:ext uri="{FF2B5EF4-FFF2-40B4-BE49-F238E27FC236}">
                <a16:creationId xmlns:a16="http://schemas.microsoft.com/office/drawing/2014/main" id="{8FF21768-C81D-9974-0618-9DEABE95A5D5}"/>
              </a:ext>
            </a:extLst>
          </p:cNvPr>
          <p:cNvSpPr/>
          <p:nvPr/>
        </p:nvSpPr>
        <p:spPr>
          <a:xfrm>
            <a:off x="3962400" y="4348078"/>
            <a:ext cx="4751302" cy="347666"/>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Incorporates 89 addenda</a:t>
            </a:r>
          </a:p>
        </p:txBody>
      </p:sp>
    </p:spTree>
    <p:extLst>
      <p:ext uri="{BB962C8B-B14F-4D97-AF65-F5344CB8AC3E}">
        <p14:creationId xmlns:p14="http://schemas.microsoft.com/office/powerpoint/2010/main" val="325649410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E9AA58-DD73-396F-1A51-D0975E923AF9}"/>
              </a:ext>
            </a:extLst>
          </p:cNvPr>
          <p:cNvSpPr>
            <a:spLocks noGrp="1"/>
          </p:cNvSpPr>
          <p:nvPr>
            <p:ph type="ctrTitle"/>
          </p:nvPr>
        </p:nvSpPr>
        <p:spPr/>
        <p:txBody>
          <a:bodyPr/>
          <a:lstStyle/>
          <a:p>
            <a:r>
              <a:rPr lang="en-US" dirty="0"/>
              <a:t>Commissioning</a:t>
            </a:r>
          </a:p>
        </p:txBody>
      </p:sp>
      <p:sp>
        <p:nvSpPr>
          <p:cNvPr id="4" name="Footer Placeholder 3">
            <a:extLst>
              <a:ext uri="{FF2B5EF4-FFF2-40B4-BE49-F238E27FC236}">
                <a16:creationId xmlns:a16="http://schemas.microsoft.com/office/drawing/2014/main" id="{C2E0B36E-1D94-604F-84CC-BE3321E5940D}"/>
              </a:ext>
            </a:extLst>
          </p:cNvPr>
          <p:cNvSpPr>
            <a:spLocks noGrp="1"/>
          </p:cNvSpPr>
          <p:nvPr>
            <p:ph type="ftr" sz="quarter" idx="3"/>
          </p:nvPr>
        </p:nvSpPr>
        <p:spPr/>
        <p:txBody>
          <a:bodyPr/>
          <a:lstStyle/>
          <a:p>
            <a:r>
              <a:rPr lang="en-US" dirty="0"/>
              <a:t>©2024 Daikin Applied</a:t>
            </a:r>
          </a:p>
        </p:txBody>
      </p:sp>
    </p:spTree>
    <p:extLst>
      <p:ext uri="{BB962C8B-B14F-4D97-AF65-F5344CB8AC3E}">
        <p14:creationId xmlns:p14="http://schemas.microsoft.com/office/powerpoint/2010/main" val="23222788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Commissioning Requirements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Commissioning Vastly Expanded in ASHRAE Standard 90.1-2019</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a:xfrm>
            <a:off x="221884" y="1165978"/>
            <a:ext cx="3904205" cy="3445779"/>
          </a:xfrm>
        </p:spPr>
        <p:txBody>
          <a:bodyPr/>
          <a:lstStyle/>
          <a:p>
            <a:pPr lvl="1"/>
            <a:r>
              <a:rPr lang="en-US" dirty="0"/>
              <a:t>Commissioning is required for buildings that meet either of the following requirements:</a:t>
            </a:r>
          </a:p>
          <a:p>
            <a:pPr lvl="2"/>
            <a:r>
              <a:rPr lang="en-US" dirty="0"/>
              <a:t>&gt; 10,000 ft</a:t>
            </a:r>
            <a:r>
              <a:rPr lang="en-US" baseline="30000" dirty="0"/>
              <a:t>2</a:t>
            </a:r>
            <a:r>
              <a:rPr lang="en-US" dirty="0"/>
              <a:t> of conditioned space</a:t>
            </a:r>
          </a:p>
          <a:p>
            <a:pPr lvl="2"/>
            <a:r>
              <a:rPr lang="en-US" dirty="0"/>
              <a:t>Combined heating, cooling, and SWH capacities of &gt; 960,000 BTU/h</a:t>
            </a:r>
          </a:p>
          <a:p>
            <a:pPr lvl="1"/>
            <a:endParaRPr lang="en-US" dirty="0"/>
          </a:p>
          <a:p>
            <a:pPr marL="0" lvl="1" indent="0">
              <a:buNone/>
            </a:pPr>
            <a:r>
              <a:rPr lang="en-US" dirty="0"/>
              <a:t>Notable Exceptions:</a:t>
            </a:r>
          </a:p>
          <a:p>
            <a:pPr lvl="1"/>
            <a:r>
              <a:rPr lang="en-US" dirty="0"/>
              <a:t>Building/portions of buildings using the simplified approach option</a:t>
            </a:r>
          </a:p>
          <a:p>
            <a:pPr lvl="1"/>
            <a:r>
              <a:rPr lang="en-US" dirty="0"/>
              <a:t>Dwelling units</a:t>
            </a:r>
          </a:p>
          <a:p>
            <a:pPr lvl="1"/>
            <a:r>
              <a:rPr lang="en-US" dirty="0"/>
              <a:t>Non-refrigerated warehouses</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6" name="TextBox 5">
            <a:extLst>
              <a:ext uri="{FF2B5EF4-FFF2-40B4-BE49-F238E27FC236}">
                <a16:creationId xmlns:a16="http://schemas.microsoft.com/office/drawing/2014/main" id="{4DD31553-8F70-0CEB-07AF-A8E1900EC049}"/>
              </a:ext>
            </a:extLst>
          </p:cNvPr>
          <p:cNvSpPr txBox="1"/>
          <p:nvPr/>
        </p:nvSpPr>
        <p:spPr>
          <a:xfrm>
            <a:off x="7434470" y="756357"/>
            <a:ext cx="1709530" cy="276999"/>
          </a:xfrm>
          <a:prstGeom prst="rect">
            <a:avLst/>
          </a:prstGeom>
          <a:solidFill>
            <a:srgbClr val="FF9900"/>
          </a:solidFill>
        </p:spPr>
        <p:txBody>
          <a:bodyPr wrap="square" rtlCol="0">
            <a:spAutoFit/>
          </a:bodyPr>
          <a:lstStyle/>
          <a:p>
            <a:r>
              <a:rPr lang="en-US" sz="1200" b="1" dirty="0">
                <a:solidFill>
                  <a:schemeClr val="bg1"/>
                </a:solidFill>
              </a:rPr>
              <a:t>Mandatory</a:t>
            </a:r>
          </a:p>
        </p:txBody>
      </p:sp>
      <p:sp>
        <p:nvSpPr>
          <p:cNvPr id="7" name="Content Placeholder 3">
            <a:extLst>
              <a:ext uri="{FF2B5EF4-FFF2-40B4-BE49-F238E27FC236}">
                <a16:creationId xmlns:a16="http://schemas.microsoft.com/office/drawing/2014/main" id="{608F8624-2C76-74A0-19CD-F8CDAE966A5B}"/>
              </a:ext>
            </a:extLst>
          </p:cNvPr>
          <p:cNvSpPr txBox="1">
            <a:spLocks/>
          </p:cNvSpPr>
          <p:nvPr/>
        </p:nvSpPr>
        <p:spPr>
          <a:xfrm>
            <a:off x="4561920" y="1152024"/>
            <a:ext cx="3904205" cy="3445779"/>
          </a:xfrm>
          <a:prstGeom prst="rect">
            <a:avLst/>
          </a:prstGeom>
        </p:spPr>
        <p:txBody>
          <a:bodyPr vert="horz" lIns="91440" tIns="45720" rIns="91440" bIns="4572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SzPct val="120000"/>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lumMod val="60000"/>
                  <a:lumOff val="40000"/>
                </a:schemeClr>
              </a:buClr>
              <a:buSzPct val="85000"/>
              <a:buFont typeface="Courier New" panose="02070309020205020404" pitchFamily="49" charset="0"/>
              <a:buChar char="o"/>
              <a:defRPr sz="1400" kern="1200">
                <a:solidFill>
                  <a:schemeClr val="tx1"/>
                </a:solidFill>
                <a:latin typeface="+mn-lt"/>
                <a:ea typeface="+mn-ea"/>
                <a:cs typeface="+mn-cs"/>
              </a:defRPr>
            </a:lvl3pPr>
            <a:lvl4pPr marL="517525" indent="-174625" algn="l" defTabSz="914400" rtl="0" eaLnBrk="1" latinLnBrk="0" hangingPunct="1">
              <a:spcBef>
                <a:spcPts val="0"/>
              </a:spcBef>
              <a:spcAft>
                <a:spcPts val="1000"/>
              </a:spcAft>
              <a:buClr>
                <a:schemeClr val="bg2"/>
              </a:buClr>
              <a:buFont typeface="Wingdings" panose="05000000000000000000" pitchFamily="2" charset="2"/>
              <a:buChar char="§"/>
              <a:defRPr sz="1200" kern="1200">
                <a:solidFill>
                  <a:schemeClr val="tx1"/>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t>Per section 6.9.2, detailed HVAC commissioning instructions must be provided in the construction documents</a:t>
            </a:r>
          </a:p>
        </p:txBody>
      </p:sp>
      <p:sp>
        <p:nvSpPr>
          <p:cNvPr id="8" name="Oval 7">
            <a:extLst>
              <a:ext uri="{FF2B5EF4-FFF2-40B4-BE49-F238E27FC236}">
                <a16:creationId xmlns:a16="http://schemas.microsoft.com/office/drawing/2014/main" id="{6E59C337-A421-7F2D-B5A9-DBB61E684ECE}"/>
              </a:ext>
            </a:extLst>
          </p:cNvPr>
          <p:cNvSpPr/>
          <p:nvPr/>
        </p:nvSpPr>
        <p:spPr>
          <a:xfrm>
            <a:off x="92775" y="1213086"/>
            <a:ext cx="188779" cy="192382"/>
          </a:xfrm>
          <a:prstGeom prst="ellipse">
            <a:avLst/>
          </a:prstGeom>
          <a:solidFill>
            <a:srgbClr val="FFFF00"/>
          </a:solidFill>
          <a:ln w="25400">
            <a:solidFill>
              <a:srgbClr val="FFC000"/>
            </a:solidFill>
          </a:ln>
        </p:spPr>
        <p:txBody>
          <a:bodyPr wrap="square" lIns="91440" tIns="91440" rIns="91440" bIns="91440" rtlCol="0" anchor="ctr">
            <a:noAutofit/>
          </a:bodyPr>
          <a:lstStyle/>
          <a:p>
            <a:pPr algn="ctr">
              <a:spcAft>
                <a:spcPts val="400"/>
              </a:spcAft>
            </a:pPr>
            <a:r>
              <a:rPr lang="en-US" sz="1200" b="1" dirty="0"/>
              <a:t>!</a:t>
            </a:r>
          </a:p>
        </p:txBody>
      </p:sp>
      <p:sp>
        <p:nvSpPr>
          <p:cNvPr id="9" name="TextBox 8">
            <a:extLst>
              <a:ext uri="{FF2B5EF4-FFF2-40B4-BE49-F238E27FC236}">
                <a16:creationId xmlns:a16="http://schemas.microsoft.com/office/drawing/2014/main" id="{A8E0D986-EA51-5AD6-7725-161F70E638EB}"/>
              </a:ext>
            </a:extLst>
          </p:cNvPr>
          <p:cNvSpPr txBox="1"/>
          <p:nvPr/>
        </p:nvSpPr>
        <p:spPr>
          <a:xfrm>
            <a:off x="541267" y="4701597"/>
            <a:ext cx="5610296" cy="200055"/>
          </a:xfrm>
          <a:prstGeom prst="rect">
            <a:avLst/>
          </a:prstGeom>
          <a:noFill/>
        </p:spPr>
        <p:txBody>
          <a:bodyPr wrap="square" rtlCol="0">
            <a:spAutoFit/>
          </a:bodyPr>
          <a:lstStyle/>
          <a:p>
            <a:pPr marL="111125" indent="-111125">
              <a:buSzPct val="100000"/>
              <a:buAutoNum type="arabicPeriod"/>
            </a:pPr>
            <a:r>
              <a:rPr lang="en-US" sz="700" i="1" dirty="0"/>
              <a:t>New / expanded in ASHRAE Standard 90.1-2019</a:t>
            </a:r>
            <a:endParaRPr lang="en-US" sz="700" i="1" baseline="30000" dirty="0"/>
          </a:p>
        </p:txBody>
      </p:sp>
    </p:spTree>
    <p:extLst>
      <p:ext uri="{BB962C8B-B14F-4D97-AF65-F5344CB8AC3E}">
        <p14:creationId xmlns:p14="http://schemas.microsoft.com/office/powerpoint/2010/main" val="31451785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Commissioning Requirements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Documentation Requirements for Commissioning (4.2.5.2.1)</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p:txBody>
          <a:bodyPr/>
          <a:lstStyle/>
          <a:p>
            <a:pPr lvl="1"/>
            <a:r>
              <a:rPr lang="en-US" dirty="0"/>
              <a:t>Must be included in the building permit application</a:t>
            </a:r>
          </a:p>
          <a:p>
            <a:pPr lvl="2"/>
            <a:r>
              <a:rPr lang="en-US" dirty="0"/>
              <a:t>Commissioning plan</a:t>
            </a:r>
          </a:p>
          <a:p>
            <a:pPr lvl="2"/>
            <a:r>
              <a:rPr lang="en-US" dirty="0"/>
              <a:t>Commissioning provider identified</a:t>
            </a:r>
          </a:p>
          <a:p>
            <a:pPr lvl="2"/>
            <a:r>
              <a:rPr lang="en-US" dirty="0"/>
              <a:t>Construction phase commissioning requirements</a:t>
            </a:r>
          </a:p>
          <a:p>
            <a:pPr lvl="1"/>
            <a:r>
              <a:rPr lang="en-US" dirty="0"/>
              <a:t>Must be completed prior to building permit issuance</a:t>
            </a:r>
          </a:p>
          <a:p>
            <a:pPr lvl="2"/>
            <a:r>
              <a:rPr lang="en-US" dirty="0"/>
              <a:t>Copy of commissioning plan submitted to owner</a:t>
            </a:r>
          </a:p>
          <a:p>
            <a:pPr lvl="2"/>
            <a:r>
              <a:rPr lang="en-US" dirty="0"/>
              <a:t>Commissioning provider submits design review report to owner</a:t>
            </a:r>
          </a:p>
          <a:p>
            <a:pPr lvl="1"/>
            <a:r>
              <a:rPr lang="en-US" dirty="0"/>
              <a:t>Document</a:t>
            </a:r>
          </a:p>
          <a:p>
            <a:pPr lvl="2"/>
            <a:r>
              <a:rPr lang="en-US" dirty="0"/>
              <a:t>Clear specifications facilitate inspectors’ work, especially for code requirements</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Tree>
    <p:extLst>
      <p:ext uri="{BB962C8B-B14F-4D97-AF65-F5344CB8AC3E}">
        <p14:creationId xmlns:p14="http://schemas.microsoft.com/office/powerpoint/2010/main" val="260495137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5A801-BB63-63AA-6C37-846B6E167D82}"/>
              </a:ext>
            </a:extLst>
          </p:cNvPr>
          <p:cNvSpPr>
            <a:spLocks noGrp="1"/>
          </p:cNvSpPr>
          <p:nvPr>
            <p:ph type="title"/>
          </p:nvPr>
        </p:nvSpPr>
        <p:spPr/>
        <p:txBody>
          <a:bodyPr/>
          <a:lstStyle/>
          <a:p>
            <a:r>
              <a:rPr lang="en-US" dirty="0"/>
              <a:t>Learning Objectives</a:t>
            </a:r>
          </a:p>
        </p:txBody>
      </p:sp>
      <p:sp>
        <p:nvSpPr>
          <p:cNvPr id="9" name="Content Placeholder 8">
            <a:extLst>
              <a:ext uri="{FF2B5EF4-FFF2-40B4-BE49-F238E27FC236}">
                <a16:creationId xmlns:a16="http://schemas.microsoft.com/office/drawing/2014/main" id="{79A93D93-1266-C9E6-AFC2-42C638E39B5F}"/>
              </a:ext>
            </a:extLst>
          </p:cNvPr>
          <p:cNvSpPr>
            <a:spLocks noGrp="1"/>
          </p:cNvSpPr>
          <p:nvPr>
            <p:ph sz="quarter" idx="10"/>
          </p:nvPr>
        </p:nvSpPr>
        <p:spPr/>
        <p:txBody>
          <a:bodyPr/>
          <a:lstStyle/>
          <a:p>
            <a:r>
              <a:rPr lang="en-US" dirty="0"/>
              <a:t>In Scope</a:t>
            </a:r>
          </a:p>
        </p:txBody>
      </p:sp>
      <p:sp>
        <p:nvSpPr>
          <p:cNvPr id="10" name="Content Placeholder 9">
            <a:extLst>
              <a:ext uri="{FF2B5EF4-FFF2-40B4-BE49-F238E27FC236}">
                <a16:creationId xmlns:a16="http://schemas.microsoft.com/office/drawing/2014/main" id="{A847A04E-4B08-8F11-39DE-5C0452A66F6B}"/>
              </a:ext>
            </a:extLst>
          </p:cNvPr>
          <p:cNvSpPr>
            <a:spLocks noGrp="1"/>
          </p:cNvSpPr>
          <p:nvPr>
            <p:ph sz="quarter" idx="17"/>
          </p:nvPr>
        </p:nvSpPr>
        <p:spPr/>
        <p:txBody>
          <a:bodyPr/>
          <a:lstStyle/>
          <a:p>
            <a:r>
              <a:rPr lang="en-US" dirty="0"/>
              <a:t>This presentation is intended to offer:</a:t>
            </a:r>
          </a:p>
          <a:p>
            <a:pPr marL="285750" indent="-285750">
              <a:buFont typeface="Arial" panose="020B0604020202020204" pitchFamily="34" charset="0"/>
              <a:buChar char="•"/>
            </a:pPr>
            <a:r>
              <a:rPr lang="en-US" dirty="0"/>
              <a:t>An update on changes to state building energy codes</a:t>
            </a:r>
          </a:p>
          <a:p>
            <a:pPr marL="285750" indent="-285750">
              <a:buFont typeface="Arial" panose="020B0604020202020204" pitchFamily="34" charset="0"/>
              <a:buChar char="•"/>
            </a:pPr>
            <a:r>
              <a:rPr lang="en-US" dirty="0"/>
              <a:t>An overview of ASHRAE Standard 90.1-2019, with a summary of key substantive changes to the standard</a:t>
            </a:r>
          </a:p>
          <a:p>
            <a:pPr marL="285750" indent="-285750">
              <a:buFont typeface="Arial" panose="020B0604020202020204" pitchFamily="34" charset="0"/>
              <a:buChar char="•"/>
            </a:pPr>
            <a:r>
              <a:rPr lang="en-US" dirty="0"/>
              <a:t>Special focus on changes impacting mechanical and HVAC systems</a:t>
            </a:r>
          </a:p>
          <a:p>
            <a:endParaRPr lang="en-US" dirty="0"/>
          </a:p>
        </p:txBody>
      </p:sp>
      <p:sp>
        <p:nvSpPr>
          <p:cNvPr id="3" name="Content Placeholder 2">
            <a:extLst>
              <a:ext uri="{FF2B5EF4-FFF2-40B4-BE49-F238E27FC236}">
                <a16:creationId xmlns:a16="http://schemas.microsoft.com/office/drawing/2014/main" id="{03FE8E52-CBAC-0569-8C0E-81B7CD2ABFB8}"/>
              </a:ext>
            </a:extLst>
          </p:cNvPr>
          <p:cNvSpPr>
            <a:spLocks noGrp="1"/>
          </p:cNvSpPr>
          <p:nvPr>
            <p:ph sz="quarter" idx="18"/>
          </p:nvPr>
        </p:nvSpPr>
        <p:spPr/>
        <p:txBody>
          <a:bodyPr/>
          <a:lstStyle/>
          <a:p>
            <a:r>
              <a:rPr lang="en-US" dirty="0"/>
              <a:t>Out of Scope</a:t>
            </a:r>
          </a:p>
        </p:txBody>
      </p:sp>
      <p:sp>
        <p:nvSpPr>
          <p:cNvPr id="4" name="Content Placeholder 3">
            <a:extLst>
              <a:ext uri="{FF2B5EF4-FFF2-40B4-BE49-F238E27FC236}">
                <a16:creationId xmlns:a16="http://schemas.microsoft.com/office/drawing/2014/main" id="{3198E0E4-2872-3C2B-1212-C125FFDD2C86}"/>
              </a:ext>
            </a:extLst>
          </p:cNvPr>
          <p:cNvSpPr>
            <a:spLocks noGrp="1"/>
          </p:cNvSpPr>
          <p:nvPr>
            <p:ph sz="quarter" idx="19"/>
          </p:nvPr>
        </p:nvSpPr>
        <p:spPr/>
        <p:txBody>
          <a:bodyPr/>
          <a:lstStyle/>
          <a:p>
            <a:r>
              <a:rPr lang="en-US" dirty="0"/>
              <a:t>This presentation does not offer:</a:t>
            </a:r>
          </a:p>
          <a:p>
            <a:pPr marL="285750" indent="-285750">
              <a:buFont typeface="Arial" panose="020B0604020202020204" pitchFamily="34" charset="0"/>
              <a:buChar char="•"/>
            </a:pPr>
            <a:r>
              <a:rPr lang="en-US" dirty="0"/>
              <a:t>A comprehensive and detailed treatment of changes to ASHRAE 90.1-2019, or incremental changes since ASHRAE Standard 90.1-2010</a:t>
            </a:r>
          </a:p>
          <a:p>
            <a:pPr marL="285750" indent="-285750">
              <a:buFont typeface="Arial" panose="020B0604020202020204" pitchFamily="34" charset="0"/>
              <a:buChar char="•"/>
            </a:pPr>
            <a:r>
              <a:rPr lang="en-US" dirty="0"/>
              <a:t>Substantial coverage of…</a:t>
            </a:r>
          </a:p>
          <a:p>
            <a:pPr marL="460375" lvl="1" indent="-285750"/>
            <a:r>
              <a:rPr lang="en-US" dirty="0"/>
              <a:t>Performance path compliance</a:t>
            </a:r>
          </a:p>
          <a:p>
            <a:pPr marL="460375" lvl="1" indent="-285750"/>
            <a:r>
              <a:rPr lang="en-US" dirty="0"/>
              <a:t>Commissioning</a:t>
            </a:r>
          </a:p>
          <a:p>
            <a:pPr marL="285750" indent="-285750">
              <a:buFont typeface="Arial" panose="020B0604020202020204" pitchFamily="34" charset="0"/>
              <a:buChar char="•"/>
            </a:pPr>
            <a:endParaRPr lang="en-US" dirty="0"/>
          </a:p>
          <a:p>
            <a:endParaRPr lang="en-US" dirty="0"/>
          </a:p>
        </p:txBody>
      </p:sp>
      <p:sp>
        <p:nvSpPr>
          <p:cNvPr id="7" name="Footer Placeholder 6">
            <a:extLst>
              <a:ext uri="{FF2B5EF4-FFF2-40B4-BE49-F238E27FC236}">
                <a16:creationId xmlns:a16="http://schemas.microsoft.com/office/drawing/2014/main" id="{49336048-A3B1-907B-39F5-5ADD51350396}"/>
              </a:ext>
            </a:extLst>
          </p:cNvPr>
          <p:cNvSpPr>
            <a:spLocks noGrp="1"/>
          </p:cNvSpPr>
          <p:nvPr>
            <p:ph type="ftr" sz="quarter" idx="3"/>
          </p:nvPr>
        </p:nvSpPr>
        <p:spPr/>
        <p:txBody>
          <a:bodyPr/>
          <a:lstStyle/>
          <a:p>
            <a:r>
              <a:rPr lang="en-US" dirty="0"/>
              <a:t>©2024 Daikin Applied</a:t>
            </a:r>
          </a:p>
        </p:txBody>
      </p:sp>
    </p:spTree>
    <p:extLst>
      <p:ext uri="{BB962C8B-B14F-4D97-AF65-F5344CB8AC3E}">
        <p14:creationId xmlns:p14="http://schemas.microsoft.com/office/powerpoint/2010/main" val="40338226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E9AA58-DD73-396F-1A51-D0975E923AF9}"/>
              </a:ext>
            </a:extLst>
          </p:cNvPr>
          <p:cNvSpPr>
            <a:spLocks noGrp="1"/>
          </p:cNvSpPr>
          <p:nvPr>
            <p:ph type="ctrTitle"/>
          </p:nvPr>
        </p:nvSpPr>
        <p:spPr/>
        <p:txBody>
          <a:bodyPr/>
          <a:lstStyle/>
          <a:p>
            <a:r>
              <a:rPr lang="en-US" dirty="0"/>
              <a:t>Building Envelope</a:t>
            </a:r>
          </a:p>
        </p:txBody>
      </p:sp>
      <p:sp>
        <p:nvSpPr>
          <p:cNvPr id="4" name="Footer Placeholder 3">
            <a:extLst>
              <a:ext uri="{FF2B5EF4-FFF2-40B4-BE49-F238E27FC236}">
                <a16:creationId xmlns:a16="http://schemas.microsoft.com/office/drawing/2014/main" id="{C2E0B36E-1D94-604F-84CC-BE3321E5940D}"/>
              </a:ext>
            </a:extLst>
          </p:cNvPr>
          <p:cNvSpPr>
            <a:spLocks noGrp="1"/>
          </p:cNvSpPr>
          <p:nvPr>
            <p:ph type="ftr" sz="quarter" idx="3"/>
          </p:nvPr>
        </p:nvSpPr>
        <p:spPr/>
        <p:txBody>
          <a:bodyPr/>
          <a:lstStyle/>
          <a:p>
            <a:r>
              <a:rPr lang="en-US" dirty="0"/>
              <a:t>©2024 Daikin Applied</a:t>
            </a:r>
          </a:p>
        </p:txBody>
      </p:sp>
    </p:spTree>
    <p:extLst>
      <p:ext uri="{BB962C8B-B14F-4D97-AF65-F5344CB8AC3E}">
        <p14:creationId xmlns:p14="http://schemas.microsoft.com/office/powerpoint/2010/main" val="12312518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Air Leakage (5.4.3)</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Whole-Building Air Leakage Testing (5.4.3.1.1)</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p:txBody>
          <a:bodyPr/>
          <a:lstStyle/>
          <a:p>
            <a:r>
              <a:rPr lang="en-US" dirty="0"/>
              <a:t>Whole-building pressurization testing must be conducted</a:t>
            </a:r>
          </a:p>
          <a:p>
            <a:r>
              <a:rPr lang="en-US" dirty="0"/>
              <a:t>Measured air leakage rate must not exceed:</a:t>
            </a:r>
          </a:p>
          <a:p>
            <a:pPr lvl="2"/>
            <a:r>
              <a:rPr lang="en-US" dirty="0"/>
              <a:t>0.30 cfm/SF @ 0.2 in. of water for Group R or Group I occupancies</a:t>
            </a:r>
          </a:p>
          <a:p>
            <a:pPr lvl="2"/>
            <a:r>
              <a:rPr lang="en-US" dirty="0"/>
              <a:t>0.40 cfm/SF @ 0.3 in. of water for all other occupancy types</a:t>
            </a:r>
          </a:p>
          <a:p>
            <a:r>
              <a:rPr lang="en-US" dirty="0"/>
              <a:t>Compliance should be shown separately for conditioned spaces and semi-heated spaces</a:t>
            </a:r>
          </a:p>
          <a:p>
            <a:r>
              <a:rPr lang="en-US" dirty="0"/>
              <a:t>Dwelling units shall be individual testing units; whole building air leakage shall be a weighted average of all individual testing units</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8" name="TextBox 7">
            <a:extLst>
              <a:ext uri="{FF2B5EF4-FFF2-40B4-BE49-F238E27FC236}">
                <a16:creationId xmlns:a16="http://schemas.microsoft.com/office/drawing/2014/main" id="{696049B0-DE2B-CFCB-1492-D891B8BE33F7}"/>
              </a:ext>
            </a:extLst>
          </p:cNvPr>
          <p:cNvSpPr txBox="1"/>
          <p:nvPr/>
        </p:nvSpPr>
        <p:spPr>
          <a:xfrm>
            <a:off x="7434470" y="756357"/>
            <a:ext cx="1709530" cy="276999"/>
          </a:xfrm>
          <a:prstGeom prst="rect">
            <a:avLst/>
          </a:prstGeom>
          <a:solidFill>
            <a:srgbClr val="FF9900"/>
          </a:solidFill>
        </p:spPr>
        <p:txBody>
          <a:bodyPr wrap="square" rtlCol="0">
            <a:spAutoFit/>
          </a:bodyPr>
          <a:lstStyle/>
          <a:p>
            <a:r>
              <a:rPr lang="en-US" sz="1200" b="1" dirty="0">
                <a:solidFill>
                  <a:schemeClr val="bg1"/>
                </a:solidFill>
              </a:rPr>
              <a:t>Mandatory</a:t>
            </a:r>
          </a:p>
        </p:txBody>
      </p:sp>
    </p:spTree>
    <p:extLst>
      <p:ext uri="{BB962C8B-B14F-4D97-AF65-F5344CB8AC3E}">
        <p14:creationId xmlns:p14="http://schemas.microsoft.com/office/powerpoint/2010/main" val="67923180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Air Leakage (5.4.3)</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Exceptions to Whole-Building Air Leakage Testing (5.4.3.1.1)</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p:txBody>
          <a:bodyPr/>
          <a:lstStyle/>
          <a:p>
            <a:pPr lvl="1"/>
            <a:r>
              <a:rPr lang="en-US" dirty="0"/>
              <a:t>Buildings over 50,000 ft</a:t>
            </a:r>
            <a:r>
              <a:rPr lang="en-US" baseline="30000" dirty="0"/>
              <a:t>2</a:t>
            </a:r>
            <a:r>
              <a:rPr lang="en-US" dirty="0"/>
              <a:t> can conduct air leakage testing on less than the whole building</a:t>
            </a:r>
          </a:p>
          <a:p>
            <a:pPr lvl="2"/>
            <a:r>
              <a:rPr lang="en-US" dirty="0"/>
              <a:t>Specific portions of the building still need to be tested</a:t>
            </a:r>
          </a:p>
          <a:p>
            <a:pPr lvl="1"/>
            <a:r>
              <a:rPr lang="en-US" dirty="0"/>
              <a:t>If measured air leakage is between 0.40-0.60 cfm/ft</a:t>
            </a:r>
            <a:r>
              <a:rPr lang="en-US" baseline="30000" dirty="0"/>
              <a:t>2</a:t>
            </a:r>
            <a:r>
              <a:rPr lang="en-US" dirty="0"/>
              <a:t>, compliance can still be met if a diagnostic evaluation is conducted and identified leaks sealed</a:t>
            </a:r>
          </a:p>
          <a:p>
            <a:pPr lvl="2"/>
            <a:r>
              <a:rPr lang="en-US" dirty="0"/>
              <a:t>A corrective action report must be submitted to the code official</a:t>
            </a:r>
          </a:p>
          <a:p>
            <a:pPr lvl="1"/>
            <a:r>
              <a:rPr lang="en-US" dirty="0"/>
              <a:t>If a Group R or I building has 8 or more testing units, the greater of seven units or 20% of the units in the building shall be tested</a:t>
            </a:r>
          </a:p>
          <a:p>
            <a:pPr lvl="2"/>
            <a:r>
              <a:rPr lang="en-US" dirty="0"/>
              <a:t>Sample must include a top floor unit, a ground floor unit, and the unit with the largest enclosure area</a:t>
            </a:r>
          </a:p>
          <a:p>
            <a:pPr lvl="1"/>
            <a:r>
              <a:rPr lang="en-US" dirty="0"/>
              <a:t>Alternatively, a continuous air barrier design and installation verification program can be followed (5.9.1.2)</a:t>
            </a:r>
          </a:p>
          <a:p>
            <a:pPr lvl="2"/>
            <a:r>
              <a:rPr lang="en-US" dirty="0"/>
              <a:t>Periodic field inspection of materials and assemblies during construction by 3</a:t>
            </a:r>
            <a:r>
              <a:rPr lang="en-US" baseline="30000" dirty="0"/>
              <a:t>rd</a:t>
            </a:r>
            <a:r>
              <a:rPr lang="en-US" dirty="0"/>
              <a:t>-party</a:t>
            </a:r>
          </a:p>
          <a:p>
            <a:pPr lvl="2"/>
            <a:r>
              <a:rPr lang="en-US" dirty="0"/>
              <a:t>Reporting shall comply with 4.2.5.1.2</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18" name="TextBox 17">
            <a:extLst>
              <a:ext uri="{FF2B5EF4-FFF2-40B4-BE49-F238E27FC236}">
                <a16:creationId xmlns:a16="http://schemas.microsoft.com/office/drawing/2014/main" id="{F41B7167-A438-BD4C-D449-84736CEF3603}"/>
              </a:ext>
            </a:extLst>
          </p:cNvPr>
          <p:cNvSpPr txBox="1"/>
          <p:nvPr/>
        </p:nvSpPr>
        <p:spPr>
          <a:xfrm>
            <a:off x="7434470" y="756357"/>
            <a:ext cx="1709530" cy="276999"/>
          </a:xfrm>
          <a:prstGeom prst="rect">
            <a:avLst/>
          </a:prstGeom>
          <a:solidFill>
            <a:srgbClr val="FF9900"/>
          </a:solidFill>
        </p:spPr>
        <p:txBody>
          <a:bodyPr wrap="square" rtlCol="0">
            <a:spAutoFit/>
          </a:bodyPr>
          <a:lstStyle/>
          <a:p>
            <a:r>
              <a:rPr lang="en-US" sz="1200" b="1" dirty="0">
                <a:solidFill>
                  <a:schemeClr val="bg1"/>
                </a:solidFill>
              </a:rPr>
              <a:t>Mandatory</a:t>
            </a:r>
          </a:p>
        </p:txBody>
      </p:sp>
    </p:spTree>
    <p:extLst>
      <p:ext uri="{BB962C8B-B14F-4D97-AF65-F5344CB8AC3E}">
        <p14:creationId xmlns:p14="http://schemas.microsoft.com/office/powerpoint/2010/main" val="18347788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Air Leakage (5.4.3)</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Continuous Air Barrier (5.4.3.1.2)</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p:txBody>
          <a:bodyPr/>
          <a:lstStyle/>
          <a:p>
            <a:pPr lvl="1"/>
            <a:r>
              <a:rPr lang="en-US" dirty="0"/>
              <a:t>The exterior and semi-exterior building envelope must have a continuous air barrier extending over all surfaces of the building envelope </a:t>
            </a:r>
          </a:p>
          <a:p>
            <a:pPr lvl="1"/>
            <a:r>
              <a:rPr lang="en-US" dirty="0"/>
              <a:t>Components designed to provide and support the barrier must be clearly identified on construction documents</a:t>
            </a:r>
          </a:p>
          <a:p>
            <a:pPr lvl="1"/>
            <a:r>
              <a:rPr lang="en-US" dirty="0"/>
              <a:t>Barrier must be identified as continuous in the construction documents</a:t>
            </a:r>
          </a:p>
          <a:p>
            <a:pPr lvl="1"/>
            <a:r>
              <a:rPr lang="en-US" dirty="0"/>
              <a:t>Must be designed to resist positive and negative pressures</a:t>
            </a:r>
          </a:p>
          <a:p>
            <a:pPr lvl="1"/>
            <a:r>
              <a:rPr lang="en-US" dirty="0"/>
              <a:t>Specific areas must be wrapped, sealed, calked, gasketed, or otherwise sealed</a:t>
            </a:r>
          </a:p>
          <a:p>
            <a:pPr marL="0" lvl="1" indent="0">
              <a:buNone/>
            </a:pPr>
            <a:endParaRPr lang="en-US" dirty="0"/>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6" name="TextBox 5">
            <a:extLst>
              <a:ext uri="{FF2B5EF4-FFF2-40B4-BE49-F238E27FC236}">
                <a16:creationId xmlns:a16="http://schemas.microsoft.com/office/drawing/2014/main" id="{B149CE6E-DD99-A7E1-5235-5BA923B17307}"/>
              </a:ext>
            </a:extLst>
          </p:cNvPr>
          <p:cNvSpPr txBox="1"/>
          <p:nvPr/>
        </p:nvSpPr>
        <p:spPr>
          <a:xfrm>
            <a:off x="7434470" y="756357"/>
            <a:ext cx="1709530" cy="276999"/>
          </a:xfrm>
          <a:prstGeom prst="rect">
            <a:avLst/>
          </a:prstGeom>
          <a:solidFill>
            <a:srgbClr val="FF9900"/>
          </a:solidFill>
        </p:spPr>
        <p:txBody>
          <a:bodyPr wrap="square" rtlCol="0">
            <a:spAutoFit/>
          </a:bodyPr>
          <a:lstStyle/>
          <a:p>
            <a:r>
              <a:rPr lang="en-US" sz="1200" b="1" dirty="0">
                <a:solidFill>
                  <a:schemeClr val="bg1"/>
                </a:solidFill>
              </a:rPr>
              <a:t>Mandatory</a:t>
            </a:r>
          </a:p>
        </p:txBody>
      </p:sp>
    </p:spTree>
    <p:extLst>
      <p:ext uri="{BB962C8B-B14F-4D97-AF65-F5344CB8AC3E}">
        <p14:creationId xmlns:p14="http://schemas.microsoft.com/office/powerpoint/2010/main" val="4580352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Vestibules (5.4.3.3)</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Vestibules and Revolving Doors (5.4.3.3)</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p:txBody>
          <a:bodyPr/>
          <a:lstStyle/>
          <a:p>
            <a:pPr lvl="1"/>
            <a:r>
              <a:rPr lang="en-US" dirty="0"/>
              <a:t>Maximum floor area of each vestibule is now specified as greater of 50 ft</a:t>
            </a:r>
            <a:r>
              <a:rPr lang="en-US" baseline="30000" dirty="0"/>
              <a:t>2</a:t>
            </a:r>
            <a:r>
              <a:rPr lang="en-US" dirty="0"/>
              <a:t> or 2% of the gross conditioned floor area for that level of the building.</a:t>
            </a:r>
          </a:p>
          <a:p>
            <a:pPr lvl="1"/>
            <a:r>
              <a:rPr lang="en-US" dirty="0"/>
              <a:t>Refined the exceptions and added a new option and associated criteria for using air curtains.</a:t>
            </a:r>
          </a:p>
          <a:p>
            <a:pPr lvl="2"/>
            <a:r>
              <a:rPr lang="en-US" dirty="0"/>
              <a:t>Self-closing doors in buildings 15 stories or less that have an air curtain do not require a vestibule</a:t>
            </a:r>
          </a:p>
          <a:p>
            <a:pPr lvl="2"/>
            <a:r>
              <a:rPr lang="en-US" dirty="0"/>
              <a:t>Air curtain requirements are detailed in 10.4.5 (door switches for air curtain control are required).</a:t>
            </a:r>
          </a:p>
          <a:p>
            <a:pPr marL="0" lvl="1" indent="0">
              <a:buNone/>
            </a:pPr>
            <a:endParaRPr lang="en-US" dirty="0"/>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6" name="TextBox 5">
            <a:extLst>
              <a:ext uri="{FF2B5EF4-FFF2-40B4-BE49-F238E27FC236}">
                <a16:creationId xmlns:a16="http://schemas.microsoft.com/office/drawing/2014/main" id="{B149CE6E-DD99-A7E1-5235-5BA923B17307}"/>
              </a:ext>
            </a:extLst>
          </p:cNvPr>
          <p:cNvSpPr txBox="1"/>
          <p:nvPr/>
        </p:nvSpPr>
        <p:spPr>
          <a:xfrm>
            <a:off x="7434470" y="756357"/>
            <a:ext cx="1709530" cy="276999"/>
          </a:xfrm>
          <a:prstGeom prst="rect">
            <a:avLst/>
          </a:prstGeom>
          <a:solidFill>
            <a:srgbClr val="FF9900"/>
          </a:solidFill>
        </p:spPr>
        <p:txBody>
          <a:bodyPr wrap="square" rtlCol="0">
            <a:spAutoFit/>
          </a:bodyPr>
          <a:lstStyle/>
          <a:p>
            <a:r>
              <a:rPr lang="en-US" sz="1200" b="1" dirty="0">
                <a:solidFill>
                  <a:schemeClr val="bg1"/>
                </a:solidFill>
              </a:rPr>
              <a:t>Mandatory</a:t>
            </a:r>
          </a:p>
        </p:txBody>
      </p:sp>
    </p:spTree>
    <p:extLst>
      <p:ext uri="{BB962C8B-B14F-4D97-AF65-F5344CB8AC3E}">
        <p14:creationId xmlns:p14="http://schemas.microsoft.com/office/powerpoint/2010/main" val="157061758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Prescriptive Compliance Path</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Prescriptive Building Envelope Compliance Path (5.5)</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p:txBody>
          <a:bodyPr/>
          <a:lstStyle/>
          <a:p>
            <a:pPr lvl="1"/>
            <a:r>
              <a:rPr lang="en-US" dirty="0"/>
              <a:t>Opaque elements and fenestration requirements have been revised to increase stringency while maintaining a reasonable level of cost-effectiveness (see Table 5.5-5 for Climate Zone 5).</a:t>
            </a:r>
          </a:p>
          <a:p>
            <a:pPr lvl="1"/>
            <a:r>
              <a:rPr lang="en-US" dirty="0"/>
              <a:t>For vertical fenestration, “nonmetal framed” and “metal framed” products were combined.</a:t>
            </a:r>
          </a:p>
          <a:p>
            <a:pPr lvl="1"/>
            <a:r>
              <a:rPr lang="en-US" dirty="0"/>
              <a:t>Minimum criteria for SHGC and U-factor were upgraded across all climate zones.</a:t>
            </a:r>
          </a:p>
          <a:p>
            <a:pPr lvl="1"/>
            <a:r>
              <a:rPr lang="en-US" dirty="0"/>
              <a:t>Minimum VT/SHGC ratio was added for vertical fenestration to enable good daylighting with minimum solar gain (while not restricting triple and quadruple glazing).</a:t>
            </a:r>
          </a:p>
          <a:p>
            <a:pPr lvl="1"/>
            <a:r>
              <a:rPr lang="en-US" dirty="0"/>
              <a:t>Skylight criteria was simplified.</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8" name="TextBox 7">
            <a:extLst>
              <a:ext uri="{FF2B5EF4-FFF2-40B4-BE49-F238E27FC236}">
                <a16:creationId xmlns:a16="http://schemas.microsoft.com/office/drawing/2014/main" id="{696049B0-DE2B-CFCB-1492-D891B8BE33F7}"/>
              </a:ext>
            </a:extLst>
          </p:cNvPr>
          <p:cNvSpPr txBox="1"/>
          <p:nvPr/>
        </p:nvSpPr>
        <p:spPr>
          <a:xfrm>
            <a:off x="7434470" y="756357"/>
            <a:ext cx="1709530" cy="276999"/>
          </a:xfrm>
          <a:prstGeom prst="rect">
            <a:avLst/>
          </a:prstGeom>
          <a:solidFill>
            <a:srgbClr val="00B050"/>
          </a:solidFill>
        </p:spPr>
        <p:txBody>
          <a:bodyPr wrap="square" rtlCol="0">
            <a:spAutoFit/>
          </a:bodyPr>
          <a:lstStyle/>
          <a:p>
            <a:r>
              <a:rPr lang="en-US" sz="1200" b="1" dirty="0">
                <a:solidFill>
                  <a:schemeClr val="bg1"/>
                </a:solidFill>
              </a:rPr>
              <a:t>Prescriptive</a:t>
            </a:r>
          </a:p>
        </p:txBody>
      </p:sp>
      <p:pic>
        <p:nvPicPr>
          <p:cNvPr id="7" name="Picture 6">
            <a:extLst>
              <a:ext uri="{FF2B5EF4-FFF2-40B4-BE49-F238E27FC236}">
                <a16:creationId xmlns:a16="http://schemas.microsoft.com/office/drawing/2014/main" id="{E3A5B59E-CF51-0BD3-1E09-3E3010D2B9A6}"/>
              </a:ext>
            </a:extLst>
          </p:cNvPr>
          <p:cNvPicPr>
            <a:picLocks noChangeAspect="1"/>
          </p:cNvPicPr>
          <p:nvPr/>
        </p:nvPicPr>
        <p:blipFill rotWithShape="1">
          <a:blip r:embed="rId3"/>
          <a:srcRect r="55629"/>
          <a:stretch/>
        </p:blipFill>
        <p:spPr>
          <a:xfrm>
            <a:off x="3238357" y="3145405"/>
            <a:ext cx="2647125" cy="1697355"/>
          </a:xfrm>
          <a:prstGeom prst="rect">
            <a:avLst/>
          </a:prstGeom>
        </p:spPr>
      </p:pic>
    </p:spTree>
    <p:extLst>
      <p:ext uri="{BB962C8B-B14F-4D97-AF65-F5344CB8AC3E}">
        <p14:creationId xmlns:p14="http://schemas.microsoft.com/office/powerpoint/2010/main" val="6404052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Fenestration</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Fenestration Orientation (5.5.4.5)</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p:txBody>
          <a:bodyPr/>
          <a:lstStyle/>
          <a:p>
            <a:pPr lvl="1"/>
            <a:r>
              <a:rPr lang="en-US" dirty="0"/>
              <a:t>Neither west-facing nor east-facing windows can make up more than 25% of the total window area</a:t>
            </a:r>
          </a:p>
          <a:p>
            <a:pPr lvl="1"/>
            <a:r>
              <a:rPr lang="en-US" dirty="0"/>
              <a:t>If west/east windows have an SHGC significantly lower than the maximum allowed, buildings can meet this requirement through the equation below:</a:t>
            </a:r>
          </a:p>
          <a:p>
            <a:pPr lvl="1"/>
            <a:endParaRPr lang="en-US" dirty="0"/>
          </a:p>
          <a:p>
            <a:pPr marL="0" lvl="1" indent="0">
              <a:buNone/>
            </a:pPr>
            <a:r>
              <a:rPr lang="en-US" dirty="0"/>
              <a:t>A</a:t>
            </a:r>
            <a:r>
              <a:rPr lang="en-US" baseline="-25000" dirty="0"/>
              <a:t>W</a:t>
            </a:r>
            <a:r>
              <a:rPr lang="en-US" dirty="0"/>
              <a:t> × SHGC</a:t>
            </a:r>
            <a:r>
              <a:rPr lang="en-US" baseline="-25000" dirty="0"/>
              <a:t>W</a:t>
            </a:r>
            <a:r>
              <a:rPr lang="en-US" dirty="0"/>
              <a:t> </a:t>
            </a:r>
            <a:r>
              <a:rPr lang="en-US" u="sng" dirty="0"/>
              <a:t>&lt;</a:t>
            </a:r>
            <a:r>
              <a:rPr lang="en-US" dirty="0"/>
              <a:t> (A</a:t>
            </a:r>
            <a:r>
              <a:rPr lang="en-US" baseline="-25000" dirty="0"/>
              <a:t>T</a:t>
            </a:r>
            <a:r>
              <a:rPr lang="en-US" dirty="0"/>
              <a:t> × SHGC</a:t>
            </a:r>
            <a:r>
              <a:rPr lang="en-US" baseline="-25000" dirty="0"/>
              <a:t>C</a:t>
            </a:r>
            <a:r>
              <a:rPr lang="en-US" dirty="0"/>
              <a:t>)/5 and A</a:t>
            </a:r>
            <a:r>
              <a:rPr lang="en-US" baseline="-25000" dirty="0"/>
              <a:t>E</a:t>
            </a:r>
            <a:r>
              <a:rPr lang="en-US" dirty="0"/>
              <a:t> × SHGC</a:t>
            </a:r>
            <a:r>
              <a:rPr lang="en-US" baseline="-25000" dirty="0"/>
              <a:t>E</a:t>
            </a:r>
            <a:r>
              <a:rPr lang="en-US" dirty="0"/>
              <a:t> </a:t>
            </a:r>
            <a:r>
              <a:rPr lang="en-US" u="sng" dirty="0"/>
              <a:t>&lt;</a:t>
            </a:r>
            <a:r>
              <a:rPr lang="en-US" dirty="0"/>
              <a:t> (A</a:t>
            </a:r>
            <a:r>
              <a:rPr lang="en-US" baseline="-25000" dirty="0"/>
              <a:t>T</a:t>
            </a:r>
            <a:r>
              <a:rPr lang="en-US" dirty="0"/>
              <a:t> × SHGC</a:t>
            </a:r>
            <a:r>
              <a:rPr lang="en-US" baseline="-25000" dirty="0"/>
              <a:t>C</a:t>
            </a:r>
            <a:r>
              <a:rPr lang="en-US" dirty="0"/>
              <a:t>)/5</a:t>
            </a:r>
          </a:p>
          <a:p>
            <a:endParaRPr lang="en-US" dirty="0"/>
          </a:p>
          <a:p>
            <a:pPr marL="0" indent="0">
              <a:buNone/>
            </a:pPr>
            <a:r>
              <a:rPr lang="en-US" u="sng" dirty="0"/>
              <a:t>Notable Exceptions:</a:t>
            </a:r>
          </a:p>
          <a:p>
            <a:pPr lvl="1"/>
            <a:r>
              <a:rPr lang="en-US" dirty="0"/>
              <a:t>Street-level, street-side windows may be excluded (must meet criteria detailed in 5.5.4.4.1, Exception 3).</a:t>
            </a:r>
          </a:p>
          <a:p>
            <a:pPr lvl="1"/>
            <a:r>
              <a:rPr lang="en-US" dirty="0"/>
              <a:t>Heavily- and permanently-shaded buildings (must meet criteria detailed in 5.5.4.5, Exception 2).</a:t>
            </a:r>
          </a:p>
          <a:p>
            <a:pPr lvl="1"/>
            <a:r>
              <a:rPr lang="en-US" dirty="0"/>
              <a:t>Alterations and additions with no increase in vertical fenestration area.</a:t>
            </a:r>
          </a:p>
          <a:p>
            <a:pPr lvl="1"/>
            <a:r>
              <a:rPr lang="en-US" dirty="0"/>
              <a:t>Each (E&amp;W) façade’s window-to-wall ratio ≤20% and SHGC ≤ 90% of prescriptive.</a:t>
            </a:r>
          </a:p>
          <a:p>
            <a:pPr marL="0" indent="0">
              <a:buNone/>
            </a:pPr>
            <a:endParaRPr lang="en-US" dirty="0"/>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8" name="TextBox 7">
            <a:extLst>
              <a:ext uri="{FF2B5EF4-FFF2-40B4-BE49-F238E27FC236}">
                <a16:creationId xmlns:a16="http://schemas.microsoft.com/office/drawing/2014/main" id="{696049B0-DE2B-CFCB-1492-D891B8BE33F7}"/>
              </a:ext>
            </a:extLst>
          </p:cNvPr>
          <p:cNvSpPr txBox="1"/>
          <p:nvPr/>
        </p:nvSpPr>
        <p:spPr>
          <a:xfrm>
            <a:off x="7434470" y="756357"/>
            <a:ext cx="1709530" cy="276999"/>
          </a:xfrm>
          <a:prstGeom prst="rect">
            <a:avLst/>
          </a:prstGeom>
          <a:solidFill>
            <a:srgbClr val="00B050"/>
          </a:solidFill>
        </p:spPr>
        <p:txBody>
          <a:bodyPr wrap="square" rtlCol="0">
            <a:spAutoFit/>
          </a:bodyPr>
          <a:lstStyle/>
          <a:p>
            <a:r>
              <a:rPr lang="en-US" sz="1200" b="1" dirty="0">
                <a:solidFill>
                  <a:schemeClr val="bg1"/>
                </a:solidFill>
              </a:rPr>
              <a:t>Prescriptive</a:t>
            </a:r>
          </a:p>
        </p:txBody>
      </p:sp>
    </p:spTree>
    <p:extLst>
      <p:ext uri="{BB962C8B-B14F-4D97-AF65-F5344CB8AC3E}">
        <p14:creationId xmlns:p14="http://schemas.microsoft.com/office/powerpoint/2010/main" val="35133656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E9AA58-DD73-396F-1A51-D0975E923AF9}"/>
              </a:ext>
            </a:extLst>
          </p:cNvPr>
          <p:cNvSpPr>
            <a:spLocks noGrp="1"/>
          </p:cNvSpPr>
          <p:nvPr>
            <p:ph type="ctrTitle"/>
          </p:nvPr>
        </p:nvSpPr>
        <p:spPr/>
        <p:txBody>
          <a:bodyPr/>
          <a:lstStyle/>
          <a:p>
            <a:r>
              <a:rPr lang="en-US" dirty="0"/>
              <a:t>Mechanical &amp; HVAC</a:t>
            </a:r>
          </a:p>
        </p:txBody>
      </p:sp>
      <p:sp>
        <p:nvSpPr>
          <p:cNvPr id="4" name="Footer Placeholder 3">
            <a:extLst>
              <a:ext uri="{FF2B5EF4-FFF2-40B4-BE49-F238E27FC236}">
                <a16:creationId xmlns:a16="http://schemas.microsoft.com/office/drawing/2014/main" id="{C2E0B36E-1D94-604F-84CC-BE3321E5940D}"/>
              </a:ext>
            </a:extLst>
          </p:cNvPr>
          <p:cNvSpPr>
            <a:spLocks noGrp="1"/>
          </p:cNvSpPr>
          <p:nvPr>
            <p:ph type="ftr" sz="quarter" idx="3"/>
          </p:nvPr>
        </p:nvSpPr>
        <p:spPr/>
        <p:txBody>
          <a:bodyPr/>
          <a:lstStyle/>
          <a:p>
            <a:r>
              <a:rPr lang="en-US" dirty="0"/>
              <a:t>©2024 Daikin Applied</a:t>
            </a:r>
          </a:p>
        </p:txBody>
      </p:sp>
    </p:spTree>
    <p:extLst>
      <p:ext uri="{BB962C8B-B14F-4D97-AF65-F5344CB8AC3E}">
        <p14:creationId xmlns:p14="http://schemas.microsoft.com/office/powerpoint/2010/main" val="18389097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76C17-BBD9-CA33-3786-7E97E9C221CB}"/>
              </a:ext>
            </a:extLst>
          </p:cNvPr>
          <p:cNvSpPr>
            <a:spLocks noGrp="1"/>
          </p:cNvSpPr>
          <p:nvPr>
            <p:ph type="title"/>
          </p:nvPr>
        </p:nvSpPr>
        <p:spPr/>
        <p:txBody>
          <a:bodyPr/>
          <a:lstStyle/>
          <a:p>
            <a:r>
              <a:rPr lang="en-US" dirty="0"/>
              <a:t>ASHRAE Standard 90.1 Mechanical Compliance Paths</a:t>
            </a:r>
          </a:p>
        </p:txBody>
      </p:sp>
      <p:sp>
        <p:nvSpPr>
          <p:cNvPr id="4" name="Footer Placeholder 3">
            <a:extLst>
              <a:ext uri="{FF2B5EF4-FFF2-40B4-BE49-F238E27FC236}">
                <a16:creationId xmlns:a16="http://schemas.microsoft.com/office/drawing/2014/main" id="{2237457A-663C-9EEE-3BD5-959C83828187}"/>
              </a:ext>
            </a:extLst>
          </p:cNvPr>
          <p:cNvSpPr>
            <a:spLocks noGrp="1"/>
          </p:cNvSpPr>
          <p:nvPr>
            <p:ph type="ftr" sz="quarter" idx="3"/>
          </p:nvPr>
        </p:nvSpPr>
        <p:spPr/>
        <p:txBody>
          <a:bodyPr/>
          <a:lstStyle/>
          <a:p>
            <a:r>
              <a:rPr lang="en-US" dirty="0"/>
              <a:t>©2024 Daikin Applied</a:t>
            </a:r>
          </a:p>
        </p:txBody>
      </p:sp>
      <p:sp>
        <p:nvSpPr>
          <p:cNvPr id="5" name="Rectangle 4">
            <a:extLst>
              <a:ext uri="{FF2B5EF4-FFF2-40B4-BE49-F238E27FC236}">
                <a16:creationId xmlns:a16="http://schemas.microsoft.com/office/drawing/2014/main" id="{A559D735-2610-EB2F-85EF-6F0D7757DAE4}"/>
              </a:ext>
            </a:extLst>
          </p:cNvPr>
          <p:cNvSpPr/>
          <p:nvPr/>
        </p:nvSpPr>
        <p:spPr>
          <a:xfrm>
            <a:off x="5338433" y="979521"/>
            <a:ext cx="3277276" cy="273844"/>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91440" rIns="91440" bIns="91440" rtlCol="0" anchor="ctr">
            <a:noAutofit/>
          </a:bodyPr>
          <a:lstStyle/>
          <a:p>
            <a:pPr algn="l">
              <a:spcAft>
                <a:spcPts val="400"/>
              </a:spcAft>
            </a:pPr>
            <a:r>
              <a:rPr lang="en-US" sz="1000" b="1" dirty="0"/>
              <a:t>ASHRAE 90.1 Prescriptive Path</a:t>
            </a:r>
          </a:p>
        </p:txBody>
      </p:sp>
      <p:sp>
        <p:nvSpPr>
          <p:cNvPr id="6" name="Rectangle 5">
            <a:extLst>
              <a:ext uri="{FF2B5EF4-FFF2-40B4-BE49-F238E27FC236}">
                <a16:creationId xmlns:a16="http://schemas.microsoft.com/office/drawing/2014/main" id="{A50D0A5E-03FB-6B3C-A94B-394D3583963A}"/>
              </a:ext>
            </a:extLst>
          </p:cNvPr>
          <p:cNvSpPr/>
          <p:nvPr/>
        </p:nvSpPr>
        <p:spPr>
          <a:xfrm>
            <a:off x="5338433" y="550971"/>
            <a:ext cx="3277276" cy="27305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spcAft>
                <a:spcPts val="400"/>
              </a:spcAft>
            </a:pPr>
            <a:r>
              <a:rPr lang="en-US" sz="1200" b="1" dirty="0">
                <a:solidFill>
                  <a:schemeClr val="bg1"/>
                </a:solidFill>
              </a:rPr>
              <a:t>Compliance Pathways</a:t>
            </a:r>
          </a:p>
        </p:txBody>
      </p:sp>
      <p:sp>
        <p:nvSpPr>
          <p:cNvPr id="7" name="Rectangle 6">
            <a:extLst>
              <a:ext uri="{FF2B5EF4-FFF2-40B4-BE49-F238E27FC236}">
                <a16:creationId xmlns:a16="http://schemas.microsoft.com/office/drawing/2014/main" id="{B9EA827A-B9EF-33E3-4A85-5D921747E422}"/>
              </a:ext>
            </a:extLst>
          </p:cNvPr>
          <p:cNvSpPr/>
          <p:nvPr/>
        </p:nvSpPr>
        <p:spPr>
          <a:xfrm>
            <a:off x="5694484" y="1618172"/>
            <a:ext cx="2921224" cy="273844"/>
          </a:xfrm>
          <a:prstGeom prst="rect">
            <a:avLst/>
          </a:prstGeom>
          <a:ln/>
        </p:spPr>
        <p:style>
          <a:lnRef idx="1">
            <a:schemeClr val="accent6"/>
          </a:lnRef>
          <a:fillRef idx="2">
            <a:schemeClr val="accent6"/>
          </a:fillRef>
          <a:effectRef idx="1">
            <a:schemeClr val="accent6"/>
          </a:effectRef>
          <a:fontRef idx="minor">
            <a:schemeClr val="dk1"/>
          </a:fontRef>
        </p:style>
        <p:txBody>
          <a:bodyPr wrap="square" lIns="91440" tIns="91440" rIns="91440" bIns="91440" rtlCol="0" anchor="ctr">
            <a:noAutofit/>
          </a:bodyPr>
          <a:lstStyle/>
          <a:p>
            <a:pPr algn="l">
              <a:spcAft>
                <a:spcPts val="400"/>
              </a:spcAft>
            </a:pPr>
            <a:r>
              <a:rPr lang="en-US" sz="900" b="1" dirty="0"/>
              <a:t>w/ Envelope Trade-Off (Optional)</a:t>
            </a:r>
          </a:p>
        </p:txBody>
      </p:sp>
      <p:sp>
        <p:nvSpPr>
          <p:cNvPr id="9" name="Rectangle 8">
            <a:extLst>
              <a:ext uri="{FF2B5EF4-FFF2-40B4-BE49-F238E27FC236}">
                <a16:creationId xmlns:a16="http://schemas.microsoft.com/office/drawing/2014/main" id="{4187015B-B0EA-8F28-9147-D70BC5C258E7}"/>
              </a:ext>
            </a:extLst>
          </p:cNvPr>
          <p:cNvSpPr/>
          <p:nvPr/>
        </p:nvSpPr>
        <p:spPr>
          <a:xfrm rot="16200000">
            <a:off x="3922180" y="1757560"/>
            <a:ext cx="1829923" cy="27384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algn="ctr">
              <a:spcAft>
                <a:spcPts val="400"/>
              </a:spcAft>
            </a:pPr>
            <a:r>
              <a:rPr lang="en-US" sz="1000" b="1" dirty="0"/>
              <a:t>Prescriptive</a:t>
            </a:r>
          </a:p>
        </p:txBody>
      </p:sp>
      <p:sp>
        <p:nvSpPr>
          <p:cNvPr id="10" name="Rectangle 9">
            <a:extLst>
              <a:ext uri="{FF2B5EF4-FFF2-40B4-BE49-F238E27FC236}">
                <a16:creationId xmlns:a16="http://schemas.microsoft.com/office/drawing/2014/main" id="{491D231B-E226-8DDE-9F10-A18B8737351A}"/>
              </a:ext>
            </a:extLst>
          </p:cNvPr>
          <p:cNvSpPr/>
          <p:nvPr/>
        </p:nvSpPr>
        <p:spPr>
          <a:xfrm>
            <a:off x="5694483" y="2310323"/>
            <a:ext cx="2921223" cy="273844"/>
          </a:xfrm>
          <a:prstGeom prst="rect">
            <a:avLst/>
          </a:prstGeom>
          <a:ln/>
        </p:spPr>
        <p:style>
          <a:lnRef idx="1">
            <a:schemeClr val="accent6"/>
          </a:lnRef>
          <a:fillRef idx="2">
            <a:schemeClr val="accent6"/>
          </a:fillRef>
          <a:effectRef idx="1">
            <a:schemeClr val="accent6"/>
          </a:effectRef>
          <a:fontRef idx="minor">
            <a:schemeClr val="dk1"/>
          </a:fontRef>
        </p:style>
        <p:txBody>
          <a:bodyPr wrap="square" lIns="91440" tIns="91440" rIns="91440" bIns="91440" rtlCol="0" anchor="ctr">
            <a:noAutofit/>
          </a:bodyPr>
          <a:lstStyle/>
          <a:p>
            <a:pPr algn="l">
              <a:spcAft>
                <a:spcPts val="400"/>
              </a:spcAft>
            </a:pPr>
            <a:r>
              <a:rPr lang="en-US" sz="900" b="1" dirty="0"/>
              <a:t>w/ Simplified HVAC Approach (Optional)</a:t>
            </a:r>
          </a:p>
        </p:txBody>
      </p:sp>
      <p:sp>
        <p:nvSpPr>
          <p:cNvPr id="11" name="TextBox 10">
            <a:extLst>
              <a:ext uri="{FF2B5EF4-FFF2-40B4-BE49-F238E27FC236}">
                <a16:creationId xmlns:a16="http://schemas.microsoft.com/office/drawing/2014/main" id="{3C40FF1D-12E5-B931-39EE-368A1D764E88}"/>
              </a:ext>
            </a:extLst>
          </p:cNvPr>
          <p:cNvSpPr txBox="1"/>
          <p:nvPr/>
        </p:nvSpPr>
        <p:spPr>
          <a:xfrm>
            <a:off x="5338433" y="1259918"/>
            <a:ext cx="2921225" cy="215444"/>
          </a:xfrm>
          <a:prstGeom prst="rect">
            <a:avLst/>
          </a:prstGeom>
          <a:noFill/>
        </p:spPr>
        <p:txBody>
          <a:bodyPr wrap="square" rtlCol="0">
            <a:spAutoFit/>
          </a:bodyPr>
          <a:lstStyle/>
          <a:p>
            <a:pPr marL="112713" indent="-112713">
              <a:buSzPct val="135000"/>
              <a:buFont typeface="Arial" panose="020B0604020202020204" pitchFamily="34" charset="0"/>
              <a:buChar char="•"/>
            </a:pPr>
            <a:r>
              <a:rPr lang="en-US" sz="800" dirty="0"/>
              <a:t>Sections 5, 6, 7, 8, 9, and 10</a:t>
            </a:r>
          </a:p>
        </p:txBody>
      </p:sp>
      <p:sp>
        <p:nvSpPr>
          <p:cNvPr id="12" name="TextBox 11">
            <a:extLst>
              <a:ext uri="{FF2B5EF4-FFF2-40B4-BE49-F238E27FC236}">
                <a16:creationId xmlns:a16="http://schemas.microsoft.com/office/drawing/2014/main" id="{62D1721E-93D9-E292-3BEC-0B6CD08F0553}"/>
              </a:ext>
            </a:extLst>
          </p:cNvPr>
          <p:cNvSpPr txBox="1"/>
          <p:nvPr/>
        </p:nvSpPr>
        <p:spPr>
          <a:xfrm>
            <a:off x="5712726" y="2594000"/>
            <a:ext cx="2921225" cy="215444"/>
          </a:xfrm>
          <a:prstGeom prst="rect">
            <a:avLst/>
          </a:prstGeom>
          <a:noFill/>
        </p:spPr>
        <p:txBody>
          <a:bodyPr wrap="square" rtlCol="0">
            <a:spAutoFit/>
          </a:bodyPr>
          <a:lstStyle/>
          <a:p>
            <a:pPr marL="112713" indent="-112713">
              <a:buSzPct val="135000"/>
              <a:buFont typeface="Arial" panose="020B0604020202020204" pitchFamily="34" charset="0"/>
              <a:buChar char="•"/>
            </a:pPr>
            <a:r>
              <a:rPr lang="en-US" sz="800" dirty="0"/>
              <a:t>Section 6.3 (alternative to 6.4 &amp; 6.5)</a:t>
            </a:r>
          </a:p>
        </p:txBody>
      </p:sp>
      <p:sp>
        <p:nvSpPr>
          <p:cNvPr id="13" name="TextBox 12">
            <a:extLst>
              <a:ext uri="{FF2B5EF4-FFF2-40B4-BE49-F238E27FC236}">
                <a16:creationId xmlns:a16="http://schemas.microsoft.com/office/drawing/2014/main" id="{5790508F-B603-24A1-AF19-5B4A98E14CCF}"/>
              </a:ext>
            </a:extLst>
          </p:cNvPr>
          <p:cNvSpPr txBox="1"/>
          <p:nvPr/>
        </p:nvSpPr>
        <p:spPr>
          <a:xfrm>
            <a:off x="5694484" y="1910775"/>
            <a:ext cx="2921225" cy="215444"/>
          </a:xfrm>
          <a:prstGeom prst="rect">
            <a:avLst/>
          </a:prstGeom>
          <a:noFill/>
        </p:spPr>
        <p:txBody>
          <a:bodyPr wrap="square" rtlCol="0">
            <a:spAutoFit/>
          </a:bodyPr>
          <a:lstStyle/>
          <a:p>
            <a:pPr marL="112713" indent="-112713">
              <a:buSzPct val="135000"/>
              <a:buFont typeface="Arial" panose="020B0604020202020204" pitchFamily="34" charset="0"/>
              <a:buChar char="•"/>
            </a:pPr>
            <a:r>
              <a:rPr lang="en-US" sz="800" dirty="0"/>
              <a:t>Allows trade-offs within Section 5.5</a:t>
            </a:r>
          </a:p>
        </p:txBody>
      </p:sp>
      <p:cxnSp>
        <p:nvCxnSpPr>
          <p:cNvPr id="17" name="Connector: Elbow 16">
            <a:extLst>
              <a:ext uri="{FF2B5EF4-FFF2-40B4-BE49-F238E27FC236}">
                <a16:creationId xmlns:a16="http://schemas.microsoft.com/office/drawing/2014/main" id="{2002EBFB-1E9B-854F-CE59-E386979273CC}"/>
              </a:ext>
            </a:extLst>
          </p:cNvPr>
          <p:cNvCxnSpPr>
            <a:cxnSpLocks/>
            <a:stCxn id="9" idx="2"/>
            <a:endCxn id="5" idx="1"/>
          </p:cNvCxnSpPr>
          <p:nvPr/>
        </p:nvCxnSpPr>
        <p:spPr>
          <a:xfrm flipV="1">
            <a:off x="4974064" y="1116443"/>
            <a:ext cx="364369" cy="778039"/>
          </a:xfrm>
          <a:prstGeom prst="bentConnector5">
            <a:avLst>
              <a:gd name="adj1" fmla="val 50596"/>
              <a:gd name="adj2" fmla="val 50000"/>
              <a:gd name="adj3" fmla="val 51428"/>
            </a:avLst>
          </a:prstGeom>
          <a:ln w="15875">
            <a:solidFill>
              <a:schemeClr val="accent6"/>
            </a:solidFill>
            <a:prstDash val="solid"/>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20" name="Connector: Elbow 19">
            <a:extLst>
              <a:ext uri="{FF2B5EF4-FFF2-40B4-BE49-F238E27FC236}">
                <a16:creationId xmlns:a16="http://schemas.microsoft.com/office/drawing/2014/main" id="{9E2485E4-8EF1-3653-7390-99830464CA1D}"/>
              </a:ext>
            </a:extLst>
          </p:cNvPr>
          <p:cNvCxnSpPr>
            <a:cxnSpLocks/>
            <a:endCxn id="10" idx="1"/>
          </p:cNvCxnSpPr>
          <p:nvPr/>
        </p:nvCxnSpPr>
        <p:spPr>
          <a:xfrm rot="16200000" flipH="1">
            <a:off x="4952991" y="1705753"/>
            <a:ext cx="1169448" cy="313536"/>
          </a:xfrm>
          <a:prstGeom prst="bentConnector2">
            <a:avLst/>
          </a:prstGeom>
          <a:ln w="19050">
            <a:solidFill>
              <a:schemeClr val="accent6"/>
            </a:solidFill>
            <a:prstDash val="sysDot"/>
            <a:headEnd type="none" w="med" len="med"/>
            <a:tailEnd type="triangle"/>
          </a:ln>
        </p:spPr>
        <p:style>
          <a:lnRef idx="1">
            <a:schemeClr val="accent5"/>
          </a:lnRef>
          <a:fillRef idx="0">
            <a:schemeClr val="accent5"/>
          </a:fillRef>
          <a:effectRef idx="0">
            <a:schemeClr val="accent5"/>
          </a:effectRef>
          <a:fontRef idx="minor">
            <a:schemeClr val="tx1"/>
          </a:fontRef>
        </p:style>
      </p:cxnSp>
      <p:sp>
        <p:nvSpPr>
          <p:cNvPr id="27" name="Rectangle 26">
            <a:extLst>
              <a:ext uri="{FF2B5EF4-FFF2-40B4-BE49-F238E27FC236}">
                <a16:creationId xmlns:a16="http://schemas.microsoft.com/office/drawing/2014/main" id="{6613991F-C0B8-B5B6-115D-4A4E1DCCD0BA}"/>
              </a:ext>
            </a:extLst>
          </p:cNvPr>
          <p:cNvSpPr/>
          <p:nvPr/>
        </p:nvSpPr>
        <p:spPr>
          <a:xfrm rot="16200000">
            <a:off x="2320066" y="2745462"/>
            <a:ext cx="3805729" cy="27384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spcAft>
                <a:spcPts val="400"/>
              </a:spcAft>
            </a:pPr>
            <a:r>
              <a:rPr lang="en-US" sz="1200" b="1" dirty="0">
                <a:solidFill>
                  <a:schemeClr val="bg1"/>
                </a:solidFill>
              </a:rPr>
              <a:t>ASHRAE 90.1-2019</a:t>
            </a:r>
          </a:p>
        </p:txBody>
      </p:sp>
      <p:sp>
        <p:nvSpPr>
          <p:cNvPr id="56" name="Rectangle 55">
            <a:extLst>
              <a:ext uri="{FF2B5EF4-FFF2-40B4-BE49-F238E27FC236}">
                <a16:creationId xmlns:a16="http://schemas.microsoft.com/office/drawing/2014/main" id="{1C571E12-7EDF-B78A-E2AA-F161B4A0F8A4}"/>
              </a:ext>
            </a:extLst>
          </p:cNvPr>
          <p:cNvSpPr/>
          <p:nvPr/>
        </p:nvSpPr>
        <p:spPr>
          <a:xfrm>
            <a:off x="5434297" y="3236442"/>
            <a:ext cx="3199654" cy="273844"/>
          </a:xfrm>
          <a:prstGeom prst="rect">
            <a:avLst/>
          </a:prstGeom>
          <a:ln/>
        </p:spPr>
        <p:style>
          <a:lnRef idx="3">
            <a:schemeClr val="lt1"/>
          </a:lnRef>
          <a:fillRef idx="1">
            <a:schemeClr val="accent3"/>
          </a:fillRef>
          <a:effectRef idx="1">
            <a:schemeClr val="accent3"/>
          </a:effectRef>
          <a:fontRef idx="minor">
            <a:schemeClr val="lt1"/>
          </a:fontRef>
        </p:style>
        <p:txBody>
          <a:bodyPr wrap="square" lIns="91440" tIns="91440" rIns="91440" bIns="91440" rtlCol="0" anchor="ctr">
            <a:noAutofit/>
          </a:bodyPr>
          <a:lstStyle/>
          <a:p>
            <a:pPr algn="l">
              <a:spcAft>
                <a:spcPts val="400"/>
              </a:spcAft>
            </a:pPr>
            <a:r>
              <a:rPr lang="en-US" sz="1000" b="1" dirty="0"/>
              <a:t>ASHRAE 90.1 Energy Cost Budget Method</a:t>
            </a:r>
          </a:p>
        </p:txBody>
      </p:sp>
      <p:sp>
        <p:nvSpPr>
          <p:cNvPr id="58" name="Rectangle 57">
            <a:extLst>
              <a:ext uri="{FF2B5EF4-FFF2-40B4-BE49-F238E27FC236}">
                <a16:creationId xmlns:a16="http://schemas.microsoft.com/office/drawing/2014/main" id="{9E5EE120-F2BB-EF92-2BCD-1C07DC0CD51B}"/>
              </a:ext>
            </a:extLst>
          </p:cNvPr>
          <p:cNvSpPr/>
          <p:nvPr/>
        </p:nvSpPr>
        <p:spPr>
          <a:xfrm rot="16200000">
            <a:off x="3922180" y="3721890"/>
            <a:ext cx="1829923" cy="273844"/>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000" b="1" dirty="0"/>
              <a:t>Performance</a:t>
            </a:r>
          </a:p>
        </p:txBody>
      </p:sp>
      <p:sp>
        <p:nvSpPr>
          <p:cNvPr id="60" name="TextBox 59">
            <a:extLst>
              <a:ext uri="{FF2B5EF4-FFF2-40B4-BE49-F238E27FC236}">
                <a16:creationId xmlns:a16="http://schemas.microsoft.com/office/drawing/2014/main" id="{D7169290-7B0C-6B78-DA29-5A713FA3D414}"/>
              </a:ext>
            </a:extLst>
          </p:cNvPr>
          <p:cNvSpPr txBox="1"/>
          <p:nvPr/>
        </p:nvSpPr>
        <p:spPr>
          <a:xfrm>
            <a:off x="5434297" y="3516839"/>
            <a:ext cx="2921225" cy="215444"/>
          </a:xfrm>
          <a:prstGeom prst="rect">
            <a:avLst/>
          </a:prstGeom>
          <a:noFill/>
        </p:spPr>
        <p:txBody>
          <a:bodyPr wrap="square" rtlCol="0">
            <a:spAutoFit/>
          </a:bodyPr>
          <a:lstStyle/>
          <a:p>
            <a:pPr marL="112713" indent="-112713">
              <a:buSzPct val="135000"/>
              <a:buFont typeface="Arial" panose="020B0604020202020204" pitchFamily="34" charset="0"/>
              <a:buChar char="•"/>
            </a:pPr>
            <a:r>
              <a:rPr lang="en-US" sz="800" dirty="0"/>
              <a:t>Section 11 and Mandatory Provisions</a:t>
            </a:r>
            <a:r>
              <a:rPr lang="en-US" sz="800" baseline="30000" dirty="0"/>
              <a:t>1</a:t>
            </a:r>
          </a:p>
        </p:txBody>
      </p:sp>
      <p:cxnSp>
        <p:nvCxnSpPr>
          <p:cNvPr id="63" name="Connector: Elbow 62">
            <a:extLst>
              <a:ext uri="{FF2B5EF4-FFF2-40B4-BE49-F238E27FC236}">
                <a16:creationId xmlns:a16="http://schemas.microsoft.com/office/drawing/2014/main" id="{9850C89A-4BE4-18BF-6AAD-CB850A93CE9B}"/>
              </a:ext>
            </a:extLst>
          </p:cNvPr>
          <p:cNvCxnSpPr>
            <a:cxnSpLocks/>
            <a:endCxn id="56" idx="1"/>
          </p:cNvCxnSpPr>
          <p:nvPr/>
        </p:nvCxnSpPr>
        <p:spPr>
          <a:xfrm flipV="1">
            <a:off x="4974063" y="3373364"/>
            <a:ext cx="460234" cy="332581"/>
          </a:xfrm>
          <a:prstGeom prst="bentConnector3">
            <a:avLst>
              <a:gd name="adj1" fmla="val 50000"/>
            </a:avLst>
          </a:prstGeom>
          <a:ln w="15875">
            <a:solidFill>
              <a:schemeClr val="accent3"/>
            </a:solidFill>
            <a:prstDash val="solid"/>
            <a:headEnd type="none" w="med" len="med"/>
            <a:tailEnd type="triangle"/>
          </a:ln>
        </p:spPr>
        <p:style>
          <a:lnRef idx="1">
            <a:schemeClr val="accent5"/>
          </a:lnRef>
          <a:fillRef idx="0">
            <a:schemeClr val="accent5"/>
          </a:fillRef>
          <a:effectRef idx="0">
            <a:schemeClr val="accent5"/>
          </a:effectRef>
          <a:fontRef idx="minor">
            <a:schemeClr val="tx1"/>
          </a:fontRef>
        </p:style>
      </p:cxnSp>
      <p:sp>
        <p:nvSpPr>
          <p:cNvPr id="70" name="Rectangle 69">
            <a:extLst>
              <a:ext uri="{FF2B5EF4-FFF2-40B4-BE49-F238E27FC236}">
                <a16:creationId xmlns:a16="http://schemas.microsoft.com/office/drawing/2014/main" id="{9CD9115E-A142-96BC-28F4-7E6268A58C00}"/>
              </a:ext>
            </a:extLst>
          </p:cNvPr>
          <p:cNvSpPr/>
          <p:nvPr/>
        </p:nvSpPr>
        <p:spPr>
          <a:xfrm>
            <a:off x="5434298" y="4114622"/>
            <a:ext cx="3199653" cy="273844"/>
          </a:xfrm>
          <a:prstGeom prst="rect">
            <a:avLst/>
          </a:prstGeom>
          <a:ln/>
        </p:spPr>
        <p:style>
          <a:lnRef idx="3">
            <a:schemeClr val="lt1"/>
          </a:lnRef>
          <a:fillRef idx="1">
            <a:schemeClr val="accent3"/>
          </a:fillRef>
          <a:effectRef idx="1">
            <a:schemeClr val="accent3"/>
          </a:effectRef>
          <a:fontRef idx="minor">
            <a:schemeClr val="lt1"/>
          </a:fontRef>
        </p:style>
        <p:txBody>
          <a:bodyPr wrap="square" lIns="91440" tIns="91440" rIns="91440" bIns="91440" rtlCol="0" anchor="ctr">
            <a:noAutofit/>
          </a:bodyPr>
          <a:lstStyle/>
          <a:p>
            <a:pPr algn="l">
              <a:spcAft>
                <a:spcPts val="400"/>
              </a:spcAft>
            </a:pPr>
            <a:r>
              <a:rPr lang="en-US" sz="1000" b="1" dirty="0"/>
              <a:t>ASHRAE 90.1 Energy Performance Rating Method</a:t>
            </a:r>
          </a:p>
        </p:txBody>
      </p:sp>
      <p:sp>
        <p:nvSpPr>
          <p:cNvPr id="71" name="TextBox 70">
            <a:extLst>
              <a:ext uri="{FF2B5EF4-FFF2-40B4-BE49-F238E27FC236}">
                <a16:creationId xmlns:a16="http://schemas.microsoft.com/office/drawing/2014/main" id="{E0AA7B74-C4A3-4714-5291-2EF09F3E5E8A}"/>
              </a:ext>
            </a:extLst>
          </p:cNvPr>
          <p:cNvSpPr txBox="1"/>
          <p:nvPr/>
        </p:nvSpPr>
        <p:spPr>
          <a:xfrm>
            <a:off x="5434297" y="4426075"/>
            <a:ext cx="2921225" cy="215444"/>
          </a:xfrm>
          <a:prstGeom prst="rect">
            <a:avLst/>
          </a:prstGeom>
          <a:noFill/>
        </p:spPr>
        <p:txBody>
          <a:bodyPr wrap="square" rtlCol="0">
            <a:spAutoFit/>
          </a:bodyPr>
          <a:lstStyle/>
          <a:p>
            <a:pPr marL="112713" indent="-112713">
              <a:buSzPct val="135000"/>
              <a:buFont typeface="Arial" panose="020B0604020202020204" pitchFamily="34" charset="0"/>
              <a:buChar char="•"/>
            </a:pPr>
            <a:r>
              <a:rPr lang="en-US" sz="800" dirty="0"/>
              <a:t>Section 4.2.1(c), Appendix G and Mandatory Provisions</a:t>
            </a:r>
            <a:r>
              <a:rPr lang="en-US" sz="800" baseline="30000" dirty="0"/>
              <a:t>1</a:t>
            </a:r>
          </a:p>
        </p:txBody>
      </p:sp>
      <p:cxnSp>
        <p:nvCxnSpPr>
          <p:cNvPr id="72" name="Connector: Elbow 71">
            <a:extLst>
              <a:ext uri="{FF2B5EF4-FFF2-40B4-BE49-F238E27FC236}">
                <a16:creationId xmlns:a16="http://schemas.microsoft.com/office/drawing/2014/main" id="{80161209-CFAC-E9F8-3D53-1F6ABF1CA183}"/>
              </a:ext>
            </a:extLst>
          </p:cNvPr>
          <p:cNvCxnSpPr>
            <a:cxnSpLocks/>
            <a:stCxn id="58" idx="2"/>
            <a:endCxn id="70" idx="1"/>
          </p:cNvCxnSpPr>
          <p:nvPr/>
        </p:nvCxnSpPr>
        <p:spPr>
          <a:xfrm>
            <a:off x="4974064" y="3858812"/>
            <a:ext cx="460234" cy="392732"/>
          </a:xfrm>
          <a:prstGeom prst="bentConnector5">
            <a:avLst>
              <a:gd name="adj1" fmla="val 50762"/>
              <a:gd name="adj2" fmla="val 50000"/>
              <a:gd name="adj3" fmla="val 50330"/>
            </a:avLst>
          </a:prstGeom>
          <a:ln w="15875">
            <a:solidFill>
              <a:schemeClr val="accent3"/>
            </a:solidFill>
            <a:prstDash val="solid"/>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92" name="Straight Arrow Connector 91">
            <a:extLst>
              <a:ext uri="{FF2B5EF4-FFF2-40B4-BE49-F238E27FC236}">
                <a16:creationId xmlns:a16="http://schemas.microsoft.com/office/drawing/2014/main" id="{E9AB0B0B-6D1B-56AF-0297-FEBD6BD2A7C8}"/>
              </a:ext>
            </a:extLst>
          </p:cNvPr>
          <p:cNvCxnSpPr>
            <a:cxnSpLocks/>
            <a:endCxn id="7" idx="1"/>
          </p:cNvCxnSpPr>
          <p:nvPr/>
        </p:nvCxnSpPr>
        <p:spPr>
          <a:xfrm flipV="1">
            <a:off x="5380948" y="1755094"/>
            <a:ext cx="313536" cy="2814"/>
          </a:xfrm>
          <a:prstGeom prst="straightConnector1">
            <a:avLst/>
          </a:prstGeom>
          <a:ln w="19050" cap="rnd">
            <a:solidFill>
              <a:schemeClr val="accent6"/>
            </a:solidFill>
            <a:prstDash val="sysDot"/>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0" name="Connector: Elbow 109">
            <a:extLst>
              <a:ext uri="{FF2B5EF4-FFF2-40B4-BE49-F238E27FC236}">
                <a16:creationId xmlns:a16="http://schemas.microsoft.com/office/drawing/2014/main" id="{E3A6EDF9-CEA9-A580-AC44-7A10F72F4FE8}"/>
              </a:ext>
            </a:extLst>
          </p:cNvPr>
          <p:cNvCxnSpPr>
            <a:cxnSpLocks/>
            <a:endCxn id="58" idx="0"/>
          </p:cNvCxnSpPr>
          <p:nvPr/>
        </p:nvCxnSpPr>
        <p:spPr>
          <a:xfrm rot="16200000" flipH="1">
            <a:off x="4132050" y="3290642"/>
            <a:ext cx="797490" cy="338850"/>
          </a:xfrm>
          <a:prstGeom prst="bentConnector4">
            <a:avLst>
              <a:gd name="adj1" fmla="val 536"/>
              <a:gd name="adj2" fmla="val 51309"/>
            </a:avLst>
          </a:prstGeom>
          <a:ln w="19050" cap="rnd">
            <a:solidFill>
              <a:schemeClr val="accent1"/>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4" name="Connector: Elbow 113">
            <a:extLst>
              <a:ext uri="{FF2B5EF4-FFF2-40B4-BE49-F238E27FC236}">
                <a16:creationId xmlns:a16="http://schemas.microsoft.com/office/drawing/2014/main" id="{E8588CA0-6AE2-D84E-4F29-79085EFA4963}"/>
              </a:ext>
            </a:extLst>
          </p:cNvPr>
          <p:cNvCxnSpPr>
            <a:cxnSpLocks/>
          </p:cNvCxnSpPr>
          <p:nvPr/>
        </p:nvCxnSpPr>
        <p:spPr>
          <a:xfrm rot="5400000" flipH="1" flipV="1">
            <a:off x="4140758" y="2148676"/>
            <a:ext cx="797490" cy="338850"/>
          </a:xfrm>
          <a:prstGeom prst="bentConnector4">
            <a:avLst>
              <a:gd name="adj1" fmla="val 536"/>
              <a:gd name="adj2" fmla="val 51309"/>
            </a:avLst>
          </a:prstGeom>
          <a:ln w="19050" cap="rnd">
            <a:solidFill>
              <a:schemeClr val="accent1"/>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9E19A1A4-14EA-88B2-DAC4-389AE7CE66B1}"/>
              </a:ext>
            </a:extLst>
          </p:cNvPr>
          <p:cNvSpPr/>
          <p:nvPr/>
        </p:nvSpPr>
        <p:spPr>
          <a:xfrm>
            <a:off x="5476811" y="2155451"/>
            <a:ext cx="3465769" cy="715979"/>
          </a:xfrm>
          <a:prstGeom prst="roundRect">
            <a:avLst/>
          </a:prstGeom>
          <a:ln w="25400">
            <a:solidFill>
              <a:srgbClr val="FF0000"/>
            </a:solidFill>
            <a:prstDash val="sysDash"/>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8" name="Content Placeholder 2">
            <a:extLst>
              <a:ext uri="{FF2B5EF4-FFF2-40B4-BE49-F238E27FC236}">
                <a16:creationId xmlns:a16="http://schemas.microsoft.com/office/drawing/2014/main" id="{E332C7B8-C1E1-9482-8A5C-A570FA7325FD}"/>
              </a:ext>
            </a:extLst>
          </p:cNvPr>
          <p:cNvSpPr txBox="1">
            <a:spLocks/>
          </p:cNvSpPr>
          <p:nvPr/>
        </p:nvSpPr>
        <p:spPr>
          <a:xfrm>
            <a:off x="221884" y="756357"/>
            <a:ext cx="8699488" cy="314349"/>
          </a:xfrm>
          <a:prstGeom prst="rect">
            <a:avLst/>
          </a:prstGeom>
        </p:spPr>
        <p:txBody>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SzPct val="120000"/>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lumMod val="60000"/>
                  <a:lumOff val="40000"/>
                </a:schemeClr>
              </a:buClr>
              <a:buSzPct val="85000"/>
              <a:buFont typeface="Courier New" panose="02070309020205020404" pitchFamily="49" charset="0"/>
              <a:buChar char="o"/>
              <a:defRPr sz="1400" kern="1200">
                <a:solidFill>
                  <a:schemeClr val="tx1"/>
                </a:solidFill>
                <a:latin typeface="+mn-lt"/>
                <a:ea typeface="+mn-ea"/>
                <a:cs typeface="+mn-cs"/>
              </a:defRPr>
            </a:lvl3pPr>
            <a:lvl4pPr marL="517525" indent="-174625" algn="l" defTabSz="914400" rtl="0" eaLnBrk="1" latinLnBrk="0" hangingPunct="1">
              <a:spcBef>
                <a:spcPts val="0"/>
              </a:spcBef>
              <a:spcAft>
                <a:spcPts val="1000"/>
              </a:spcAft>
              <a:buClr>
                <a:schemeClr val="bg2"/>
              </a:buClr>
              <a:buFont typeface="Wingdings" panose="05000000000000000000" pitchFamily="2" charset="2"/>
              <a:buChar char="§"/>
              <a:defRPr sz="1200" kern="1200">
                <a:solidFill>
                  <a:schemeClr val="tx1"/>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3 Options:</a:t>
            </a:r>
            <a:endParaRPr lang="en-US" dirty="0"/>
          </a:p>
        </p:txBody>
      </p:sp>
      <p:sp>
        <p:nvSpPr>
          <p:cNvPr id="14" name="Content Placeholder 3">
            <a:extLst>
              <a:ext uri="{FF2B5EF4-FFF2-40B4-BE49-F238E27FC236}">
                <a16:creationId xmlns:a16="http://schemas.microsoft.com/office/drawing/2014/main" id="{65F61543-1921-5871-AE6E-F9EE905436A6}"/>
              </a:ext>
            </a:extLst>
          </p:cNvPr>
          <p:cNvSpPr>
            <a:spLocks noGrp="1"/>
          </p:cNvSpPr>
          <p:nvPr>
            <p:ph sz="quarter" idx="18"/>
          </p:nvPr>
        </p:nvSpPr>
        <p:spPr>
          <a:xfrm>
            <a:off x="221884" y="1165978"/>
            <a:ext cx="4443550" cy="3445779"/>
          </a:xfrm>
        </p:spPr>
        <p:txBody>
          <a:bodyPr/>
          <a:lstStyle/>
          <a:p>
            <a:pPr marL="342900" indent="-342900">
              <a:buFont typeface="+mj-lt"/>
              <a:buAutoNum type="arabicPeriod"/>
            </a:pPr>
            <a:r>
              <a:rPr lang="en-US" dirty="0"/>
              <a:t>Simplified HVAC Approach (Section 6.3)</a:t>
            </a:r>
          </a:p>
          <a:p>
            <a:pPr marL="342900" indent="-342900">
              <a:buFont typeface="+mj-lt"/>
              <a:buAutoNum type="arabicPeriod"/>
            </a:pPr>
            <a:r>
              <a:rPr lang="en-US" dirty="0"/>
              <a:t>Mandatory + Prescriptive (Section 6.5)</a:t>
            </a:r>
          </a:p>
          <a:p>
            <a:pPr marL="342900" indent="-342900">
              <a:buFont typeface="+mj-lt"/>
              <a:buAutoNum type="arabicPeriod"/>
            </a:pPr>
            <a:r>
              <a:rPr lang="en-US" dirty="0"/>
              <a:t>Mandatory + Performance</a:t>
            </a:r>
          </a:p>
          <a:p>
            <a:pPr lvl="2" indent="-230188">
              <a:buFont typeface="+mj-lt"/>
              <a:buAutoNum type="alphaLcPeriod"/>
            </a:pPr>
            <a:r>
              <a:rPr lang="en-US" dirty="0"/>
              <a:t>Energy Cost Budget Method (Section 11)</a:t>
            </a:r>
          </a:p>
          <a:p>
            <a:pPr lvl="2" indent="-230188">
              <a:buFont typeface="+mj-lt"/>
              <a:buAutoNum type="alphaLcPeriod"/>
            </a:pPr>
            <a:r>
              <a:rPr lang="en-US" dirty="0"/>
              <a:t>Performance Rating Method (Appendix G)</a:t>
            </a:r>
          </a:p>
        </p:txBody>
      </p:sp>
    </p:spTree>
    <p:extLst>
      <p:ext uri="{BB962C8B-B14F-4D97-AF65-F5344CB8AC3E}">
        <p14:creationId xmlns:p14="http://schemas.microsoft.com/office/powerpoint/2010/main" val="9480005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ASHRAE 90.1-2019 Mechanical Compliance Paths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Simplified HVAC Approach (Section 6.3)</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p:txBody>
          <a:bodyPr/>
          <a:lstStyle/>
          <a:p>
            <a:pPr lvl="1"/>
            <a:r>
              <a:rPr lang="en-US" dirty="0"/>
              <a:t>Allows buildings to comply with a simplified set of requirements (6.3.2) instead of the mandatory and prescriptive requirements of sections 6.4 &amp; 6.5</a:t>
            </a:r>
          </a:p>
          <a:p>
            <a:pPr lvl="1"/>
            <a:r>
              <a:rPr lang="en-US" dirty="0"/>
              <a:t>Can be used if:</a:t>
            </a:r>
          </a:p>
          <a:p>
            <a:pPr lvl="2"/>
            <a:r>
              <a:rPr lang="en-US" dirty="0"/>
              <a:t>Building is 2 stories or fewer in height</a:t>
            </a:r>
          </a:p>
          <a:p>
            <a:pPr lvl="2"/>
            <a:r>
              <a:rPr lang="en-US" dirty="0"/>
              <a:t>Gross floor area &lt; 25,000 ft</a:t>
            </a:r>
            <a:r>
              <a:rPr lang="en-US" baseline="30000" dirty="0"/>
              <a:t>2</a:t>
            </a:r>
          </a:p>
          <a:p>
            <a:pPr lvl="2"/>
            <a:r>
              <a:rPr lang="en-US" dirty="0"/>
              <a:t>Each HVAC system in building complies with section 6.3.2</a:t>
            </a:r>
          </a:p>
          <a:p>
            <a:pPr lvl="2"/>
            <a:r>
              <a:rPr lang="en-US" dirty="0"/>
              <a:t>Project is not using performance path</a:t>
            </a:r>
          </a:p>
          <a:p>
            <a:pPr lvl="1"/>
            <a:r>
              <a:rPr lang="en-US" dirty="0"/>
              <a:t>Requirements</a:t>
            </a:r>
          </a:p>
          <a:p>
            <a:pPr lvl="2"/>
            <a:r>
              <a:rPr lang="en-US" dirty="0"/>
              <a:t>Simplified Provisions in Section 6.3.2 (including references to others)</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Tree>
    <p:extLst>
      <p:ext uri="{BB962C8B-B14F-4D97-AF65-F5344CB8AC3E}">
        <p14:creationId xmlns:p14="http://schemas.microsoft.com/office/powerpoint/2010/main" val="27439891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AB728D2-A6A9-A2DE-D5B0-976AA7263365}"/>
              </a:ext>
            </a:extLst>
          </p:cNvPr>
          <p:cNvSpPr>
            <a:spLocks noGrp="1"/>
          </p:cNvSpPr>
          <p:nvPr>
            <p:ph type="title"/>
          </p:nvPr>
        </p:nvSpPr>
        <p:spPr/>
        <p:txBody>
          <a:bodyPr/>
          <a:lstStyle/>
          <a:p>
            <a:r>
              <a:rPr lang="en-US"/>
              <a:t>Introductions</a:t>
            </a:r>
          </a:p>
        </p:txBody>
      </p:sp>
      <p:sp>
        <p:nvSpPr>
          <p:cNvPr id="11" name="Content Placeholder 10">
            <a:extLst>
              <a:ext uri="{FF2B5EF4-FFF2-40B4-BE49-F238E27FC236}">
                <a16:creationId xmlns:a16="http://schemas.microsoft.com/office/drawing/2014/main" id="{0538F33D-0B3E-9BB5-7359-C08A4E4517E7}"/>
              </a:ext>
            </a:extLst>
          </p:cNvPr>
          <p:cNvSpPr>
            <a:spLocks noGrp="1"/>
          </p:cNvSpPr>
          <p:nvPr>
            <p:ph sz="quarter" idx="10"/>
          </p:nvPr>
        </p:nvSpPr>
        <p:spPr>
          <a:xfrm>
            <a:off x="2426616" y="628487"/>
            <a:ext cx="8699488" cy="314349"/>
          </a:xfrm>
        </p:spPr>
        <p:txBody>
          <a:bodyPr/>
          <a:lstStyle/>
          <a:p>
            <a:r>
              <a:rPr lang="en-US" sz="1800" dirty="0"/>
              <a:t>Jeffrey Seewald, PE, CEM</a:t>
            </a:r>
          </a:p>
          <a:p>
            <a:r>
              <a:rPr lang="en-US" sz="1800" i="1" dirty="0"/>
              <a:t>HVAC Systems Business Development Manager</a:t>
            </a:r>
          </a:p>
          <a:p>
            <a:r>
              <a:rPr lang="en-US" sz="1800" dirty="0">
                <a:hlinkClick r:id="rId3"/>
              </a:rPr>
              <a:t>jeffrey.seewald@daikinapplied.com</a:t>
            </a:r>
            <a:endParaRPr lang="en-US" sz="1800" dirty="0"/>
          </a:p>
        </p:txBody>
      </p:sp>
      <p:sp>
        <p:nvSpPr>
          <p:cNvPr id="12" name="Content Placeholder 11">
            <a:extLst>
              <a:ext uri="{FF2B5EF4-FFF2-40B4-BE49-F238E27FC236}">
                <a16:creationId xmlns:a16="http://schemas.microsoft.com/office/drawing/2014/main" id="{8809BEEC-5652-3B18-2552-D55BE19FC681}"/>
              </a:ext>
            </a:extLst>
          </p:cNvPr>
          <p:cNvSpPr>
            <a:spLocks noGrp="1"/>
          </p:cNvSpPr>
          <p:nvPr>
            <p:ph sz="quarter" idx="18"/>
          </p:nvPr>
        </p:nvSpPr>
        <p:spPr>
          <a:xfrm>
            <a:off x="2426616" y="1911245"/>
            <a:ext cx="3014816" cy="2797947"/>
          </a:xfrm>
        </p:spPr>
        <p:txBody>
          <a:bodyPr/>
          <a:lstStyle/>
          <a:p>
            <a:r>
              <a:rPr lang="en-US" sz="1800" dirty="0"/>
              <a:t>Joined Daikin in November 2023</a:t>
            </a:r>
          </a:p>
          <a:p>
            <a:r>
              <a:rPr lang="en-US" sz="1800" dirty="0"/>
              <a:t>30 years of experience</a:t>
            </a:r>
          </a:p>
          <a:p>
            <a:pPr lvl="2"/>
            <a:r>
              <a:rPr lang="en-US" dirty="0"/>
              <a:t>HVAC equipment and systems</a:t>
            </a:r>
          </a:p>
          <a:p>
            <a:pPr lvl="2"/>
            <a:r>
              <a:rPr lang="en-US" dirty="0"/>
              <a:t>Building automation and controls</a:t>
            </a:r>
          </a:p>
          <a:p>
            <a:pPr lvl="2"/>
            <a:r>
              <a:rPr lang="en-US" dirty="0"/>
              <a:t>Energy efficiency and infrastructure renewal</a:t>
            </a:r>
          </a:p>
        </p:txBody>
      </p:sp>
      <p:sp>
        <p:nvSpPr>
          <p:cNvPr id="7" name="Footer Placeholder 6">
            <a:extLst>
              <a:ext uri="{FF2B5EF4-FFF2-40B4-BE49-F238E27FC236}">
                <a16:creationId xmlns:a16="http://schemas.microsoft.com/office/drawing/2014/main" id="{20699DA8-29FB-5623-4254-C6263FA5EAF4}"/>
              </a:ext>
            </a:extLst>
          </p:cNvPr>
          <p:cNvSpPr>
            <a:spLocks noGrp="1"/>
          </p:cNvSpPr>
          <p:nvPr>
            <p:ph type="ftr" sz="quarter" idx="3"/>
          </p:nvPr>
        </p:nvSpPr>
        <p:spPr/>
        <p:txBody>
          <a:bodyPr/>
          <a:lstStyle/>
          <a:p>
            <a:r>
              <a:rPr lang="en-US"/>
              <a:t>© 2024 Daikin Applied</a:t>
            </a:r>
          </a:p>
        </p:txBody>
      </p:sp>
      <p:pic>
        <p:nvPicPr>
          <p:cNvPr id="2" name="Picture 1">
            <a:extLst>
              <a:ext uri="{FF2B5EF4-FFF2-40B4-BE49-F238E27FC236}">
                <a16:creationId xmlns:a16="http://schemas.microsoft.com/office/drawing/2014/main" id="{818C94F3-8E98-8C2C-B698-4A66A69404F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119" y="628486"/>
            <a:ext cx="1835554" cy="2295020"/>
          </a:xfrm>
          <a:prstGeom prst="rect">
            <a:avLst/>
          </a:prstGeom>
          <a:noFill/>
          <a:ln>
            <a:noFill/>
          </a:ln>
          <a:effectLst>
            <a:outerShdw blurRad="254000" dist="139700" dir="2700000" algn="tl" rotWithShape="0">
              <a:prstClr val="black">
                <a:alpha val="65000"/>
              </a:prstClr>
            </a:outerShdw>
          </a:effectLst>
        </p:spPr>
      </p:pic>
      <p:sp>
        <p:nvSpPr>
          <p:cNvPr id="5" name="Content Placeholder 11">
            <a:extLst>
              <a:ext uri="{FF2B5EF4-FFF2-40B4-BE49-F238E27FC236}">
                <a16:creationId xmlns:a16="http://schemas.microsoft.com/office/drawing/2014/main" id="{1D7F7C41-388E-6436-073E-21E70106BEE9}"/>
              </a:ext>
            </a:extLst>
          </p:cNvPr>
          <p:cNvSpPr txBox="1">
            <a:spLocks/>
          </p:cNvSpPr>
          <p:nvPr/>
        </p:nvSpPr>
        <p:spPr>
          <a:xfrm>
            <a:off x="5650302" y="1911245"/>
            <a:ext cx="3082271" cy="2797947"/>
          </a:xfrm>
          <a:prstGeom prst="rect">
            <a:avLst/>
          </a:prstGeom>
        </p:spPr>
        <p:txBody>
          <a:bodyPr vert="horz" lIns="91440" tIns="45720" rIns="91440" bIns="4572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t>Focus areas at Daikin include:</a:t>
            </a:r>
          </a:p>
          <a:p>
            <a:pPr lvl="2">
              <a:buClr>
                <a:schemeClr val="tx2">
                  <a:lumMod val="60000"/>
                  <a:lumOff val="40000"/>
                </a:schemeClr>
              </a:buClr>
              <a:buSzPct val="85000"/>
              <a:buFont typeface="Courier New" panose="02070309020205020404" pitchFamily="49" charset="0"/>
              <a:buChar char="o"/>
            </a:pPr>
            <a:r>
              <a:rPr lang="en-US" dirty="0"/>
              <a:t>Decarbonization</a:t>
            </a:r>
          </a:p>
          <a:p>
            <a:pPr lvl="2">
              <a:buClr>
                <a:schemeClr val="tx2">
                  <a:lumMod val="60000"/>
                  <a:lumOff val="40000"/>
                </a:schemeClr>
              </a:buClr>
              <a:buSzPct val="85000"/>
              <a:buFont typeface="Courier New" panose="02070309020205020404" pitchFamily="49" charset="0"/>
              <a:buChar char="o"/>
            </a:pPr>
            <a:r>
              <a:rPr lang="en-US" dirty="0"/>
              <a:t>Refrigerants</a:t>
            </a:r>
          </a:p>
          <a:p>
            <a:pPr lvl="2">
              <a:buClr>
                <a:schemeClr val="tx2">
                  <a:lumMod val="60000"/>
                  <a:lumOff val="40000"/>
                </a:schemeClr>
              </a:buClr>
              <a:buSzPct val="85000"/>
              <a:buFont typeface="Courier New" panose="02070309020205020404" pitchFamily="49" charset="0"/>
              <a:buChar char="o"/>
            </a:pPr>
            <a:r>
              <a:rPr lang="en-US" dirty="0"/>
              <a:t>Electrification and heat pumps</a:t>
            </a:r>
          </a:p>
          <a:p>
            <a:pPr lvl="2">
              <a:buClr>
                <a:schemeClr val="tx2">
                  <a:lumMod val="60000"/>
                  <a:lumOff val="40000"/>
                </a:schemeClr>
              </a:buClr>
              <a:buSzPct val="85000"/>
              <a:buFont typeface="Courier New" panose="02070309020205020404" pitchFamily="49" charset="0"/>
              <a:buChar char="o"/>
            </a:pPr>
            <a:r>
              <a:rPr lang="en-US" dirty="0"/>
              <a:t>Energy efficiency</a:t>
            </a:r>
          </a:p>
          <a:p>
            <a:pPr lvl="2">
              <a:buClr>
                <a:schemeClr val="tx2">
                  <a:lumMod val="60000"/>
                  <a:lumOff val="40000"/>
                </a:schemeClr>
              </a:buClr>
              <a:buSzPct val="85000"/>
              <a:buFont typeface="Courier New" panose="02070309020205020404" pitchFamily="49" charset="0"/>
              <a:buChar char="o"/>
            </a:pPr>
            <a:r>
              <a:rPr lang="en-US" dirty="0"/>
              <a:t>Indoor air quality</a:t>
            </a:r>
          </a:p>
          <a:p>
            <a:pPr lvl="2">
              <a:buClr>
                <a:schemeClr val="tx2">
                  <a:lumMod val="60000"/>
                  <a:lumOff val="40000"/>
                </a:schemeClr>
              </a:buClr>
              <a:buSzPct val="85000"/>
              <a:buFont typeface="Courier New" panose="02070309020205020404" pitchFamily="49" charset="0"/>
              <a:buChar char="o"/>
            </a:pPr>
            <a:r>
              <a:rPr lang="en-US" dirty="0"/>
              <a:t>IAQP / SVT</a:t>
            </a:r>
          </a:p>
          <a:p>
            <a:pPr lvl="2"/>
            <a:endParaRPr lang="en-US" dirty="0"/>
          </a:p>
        </p:txBody>
      </p:sp>
      <p:pic>
        <p:nvPicPr>
          <p:cNvPr id="3" name="Picture 2">
            <a:extLst>
              <a:ext uri="{FF2B5EF4-FFF2-40B4-BE49-F238E27FC236}">
                <a16:creationId xmlns:a16="http://schemas.microsoft.com/office/drawing/2014/main" id="{587A5532-C0FC-65E1-D01E-3501EBCBFA4A}"/>
              </a:ext>
            </a:extLst>
          </p:cNvPr>
          <p:cNvPicPr>
            <a:picLocks noChangeAspect="1"/>
          </p:cNvPicPr>
          <p:nvPr/>
        </p:nvPicPr>
        <p:blipFill>
          <a:blip r:embed="rId5"/>
          <a:stretch>
            <a:fillRect/>
          </a:stretch>
        </p:blipFill>
        <p:spPr>
          <a:xfrm>
            <a:off x="7232827" y="577617"/>
            <a:ext cx="1499746" cy="416088"/>
          </a:xfrm>
          <a:prstGeom prst="rect">
            <a:avLst/>
          </a:prstGeom>
        </p:spPr>
      </p:pic>
    </p:spTree>
    <p:extLst>
      <p:ext uri="{BB962C8B-B14F-4D97-AF65-F5344CB8AC3E}">
        <p14:creationId xmlns:p14="http://schemas.microsoft.com/office/powerpoint/2010/main" val="15006102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ASHRAE 90.1-2019 Mechanical Compliance Paths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Mandatory (6.4)</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a:xfrm>
            <a:off x="221884" y="1165978"/>
            <a:ext cx="4350116" cy="3445779"/>
          </a:xfrm>
        </p:spPr>
        <p:txBody>
          <a:bodyPr/>
          <a:lstStyle/>
          <a:p>
            <a:pPr lvl="1"/>
            <a:r>
              <a:rPr lang="en-US" dirty="0"/>
              <a:t>Required for buildings following the prescriptive or performance pathways</a:t>
            </a:r>
          </a:p>
          <a:p>
            <a:pPr lvl="2"/>
            <a:r>
              <a:rPr lang="en-US" dirty="0"/>
              <a:t>Simplified approach is exempt</a:t>
            </a:r>
          </a:p>
          <a:p>
            <a:pPr lvl="1"/>
            <a:r>
              <a:rPr lang="en-US" dirty="0"/>
              <a:t>Key mandatory provisions</a:t>
            </a:r>
          </a:p>
          <a:p>
            <a:pPr lvl="2"/>
            <a:r>
              <a:rPr lang="en-US" dirty="0"/>
              <a:t>HVAC equipment sizing</a:t>
            </a:r>
          </a:p>
          <a:p>
            <a:pPr lvl="2"/>
            <a:r>
              <a:rPr lang="en-US" dirty="0"/>
              <a:t>Heating and cooling system controls</a:t>
            </a:r>
          </a:p>
          <a:p>
            <a:pPr lvl="2"/>
            <a:r>
              <a:rPr lang="en-US" dirty="0"/>
              <a:t>Economizer fault detection and diagnostics</a:t>
            </a:r>
          </a:p>
          <a:p>
            <a:pPr lvl="2"/>
            <a:r>
              <a:rPr lang="en-US" dirty="0"/>
              <a:t>Demand control ventilation (DCV)</a:t>
            </a:r>
          </a:p>
          <a:p>
            <a:pPr lvl="2"/>
            <a:r>
              <a:rPr lang="en-US" dirty="0"/>
              <a:t>HVAC equipment efficiencies</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6" name="Content Placeholder 2">
            <a:extLst>
              <a:ext uri="{FF2B5EF4-FFF2-40B4-BE49-F238E27FC236}">
                <a16:creationId xmlns:a16="http://schemas.microsoft.com/office/drawing/2014/main" id="{07870261-4CDC-C50E-5161-6608DE055117}"/>
              </a:ext>
            </a:extLst>
          </p:cNvPr>
          <p:cNvSpPr txBox="1">
            <a:spLocks/>
          </p:cNvSpPr>
          <p:nvPr/>
        </p:nvSpPr>
        <p:spPr>
          <a:xfrm>
            <a:off x="4572000" y="756357"/>
            <a:ext cx="4359847" cy="314349"/>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SzPct val="120000"/>
              <a:buFont typeface="Arial" panose="020B0604020202020204" pitchFamily="34" charset="0"/>
              <a:buChar char="•"/>
              <a:defRPr sz="1400" kern="1200">
                <a:solidFill>
                  <a:srgbClr val="555555"/>
                </a:solidFill>
                <a:latin typeface="+mn-lt"/>
                <a:ea typeface="+mn-ea"/>
                <a:cs typeface="+mn-cs"/>
              </a:defRPr>
            </a:lvl2pPr>
            <a:lvl3pPr marL="342900" indent="-168275" algn="l" defTabSz="914400" rtl="0" eaLnBrk="1" latinLnBrk="0" hangingPunct="1">
              <a:spcBef>
                <a:spcPts val="0"/>
              </a:spcBef>
              <a:spcAft>
                <a:spcPts val="1000"/>
              </a:spcAft>
              <a:buClr>
                <a:schemeClr val="tx2">
                  <a:lumMod val="60000"/>
                  <a:lumOff val="40000"/>
                </a:schemeClr>
              </a:buClr>
              <a:buSzPct val="85000"/>
              <a:buFont typeface="Courier New" panose="02070309020205020404" pitchFamily="49" charset="0"/>
              <a:buChar char="o"/>
              <a:defRPr sz="1400" kern="1200">
                <a:solidFill>
                  <a:srgbClr val="555555"/>
                </a:solidFill>
                <a:latin typeface="+mn-lt"/>
                <a:ea typeface="+mn-ea"/>
                <a:cs typeface="+mn-cs"/>
              </a:defRPr>
            </a:lvl3pPr>
            <a:lvl4pPr marL="517525" indent="-174625" algn="l" defTabSz="914400" rtl="0" eaLnBrk="1" latinLnBrk="0" hangingPunct="1">
              <a:spcBef>
                <a:spcPts val="0"/>
              </a:spcBef>
              <a:spcAft>
                <a:spcPts val="1000"/>
              </a:spcAft>
              <a:buClr>
                <a:schemeClr val="bg2"/>
              </a:buClr>
              <a:buFont typeface="Wingdings" panose="05000000000000000000" pitchFamily="2" charset="2"/>
              <a:buChar char="§"/>
              <a:defRPr sz="1400" kern="1200">
                <a:solidFill>
                  <a:srgbClr val="555555"/>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Prescriptive (6.5)</a:t>
            </a:r>
          </a:p>
        </p:txBody>
      </p:sp>
      <p:sp>
        <p:nvSpPr>
          <p:cNvPr id="7" name="Content Placeholder 3">
            <a:extLst>
              <a:ext uri="{FF2B5EF4-FFF2-40B4-BE49-F238E27FC236}">
                <a16:creationId xmlns:a16="http://schemas.microsoft.com/office/drawing/2014/main" id="{A1A6AA5C-964B-CD7D-BD78-3D86A2DA9DA5}"/>
              </a:ext>
            </a:extLst>
          </p:cNvPr>
          <p:cNvSpPr txBox="1">
            <a:spLocks/>
          </p:cNvSpPr>
          <p:nvPr/>
        </p:nvSpPr>
        <p:spPr>
          <a:xfrm>
            <a:off x="4572000" y="1165978"/>
            <a:ext cx="4350116" cy="3445779"/>
          </a:xfrm>
          <a:prstGeom prst="rect">
            <a:avLst/>
          </a:prstGeom>
        </p:spPr>
        <p:txBody>
          <a:bodyPr vert="horz" lIns="91440" tIns="45720" rIns="91440" bIns="4572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SzPct val="120000"/>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lumMod val="60000"/>
                  <a:lumOff val="40000"/>
                </a:schemeClr>
              </a:buClr>
              <a:buSzPct val="85000"/>
              <a:buFont typeface="Courier New" panose="02070309020205020404" pitchFamily="49" charset="0"/>
              <a:buChar char="o"/>
              <a:defRPr sz="1400" kern="1200">
                <a:solidFill>
                  <a:schemeClr val="tx1"/>
                </a:solidFill>
                <a:latin typeface="+mn-lt"/>
                <a:ea typeface="+mn-ea"/>
                <a:cs typeface="+mn-cs"/>
              </a:defRPr>
            </a:lvl3pPr>
            <a:lvl4pPr marL="517525" indent="-174625" algn="l" defTabSz="914400" rtl="0" eaLnBrk="1" latinLnBrk="0" hangingPunct="1">
              <a:spcBef>
                <a:spcPts val="0"/>
              </a:spcBef>
              <a:spcAft>
                <a:spcPts val="1000"/>
              </a:spcAft>
              <a:buClr>
                <a:schemeClr val="bg2"/>
              </a:buClr>
              <a:buFont typeface="Wingdings" panose="05000000000000000000" pitchFamily="2" charset="2"/>
              <a:buChar char="§"/>
              <a:defRPr sz="1200" kern="1200">
                <a:solidFill>
                  <a:schemeClr val="tx1"/>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t>Default pathway for buildings that do not follow the simplified approach or performance paths</a:t>
            </a:r>
          </a:p>
          <a:p>
            <a:pPr lvl="1"/>
            <a:r>
              <a:rPr lang="en-US" dirty="0"/>
              <a:t>Requirements:</a:t>
            </a:r>
          </a:p>
          <a:p>
            <a:pPr lvl="2"/>
            <a:r>
              <a:rPr lang="en-US" dirty="0"/>
              <a:t>Mandatory provisions (6.4)</a:t>
            </a:r>
          </a:p>
          <a:p>
            <a:pPr lvl="2"/>
            <a:r>
              <a:rPr lang="en-US" dirty="0"/>
              <a:t>Prescriptive provisions (6.5)</a:t>
            </a:r>
          </a:p>
          <a:p>
            <a:pPr lvl="1"/>
            <a:r>
              <a:rPr lang="en-US" dirty="0"/>
              <a:t>Key prescriptive measures:</a:t>
            </a:r>
          </a:p>
          <a:p>
            <a:pPr lvl="2"/>
            <a:r>
              <a:rPr lang="en-US" dirty="0"/>
              <a:t>Door switches</a:t>
            </a:r>
          </a:p>
          <a:p>
            <a:pPr lvl="2"/>
            <a:r>
              <a:rPr lang="en-US" dirty="0"/>
              <a:t>Occupied-standby controls</a:t>
            </a:r>
          </a:p>
          <a:p>
            <a:pPr lvl="2"/>
            <a:r>
              <a:rPr lang="en-US" dirty="0"/>
              <a:t>Air economizers</a:t>
            </a:r>
          </a:p>
          <a:p>
            <a:pPr lvl="2"/>
            <a:r>
              <a:rPr lang="en-US" dirty="0"/>
              <a:t>Energy recovery ventilation (ERV)</a:t>
            </a:r>
          </a:p>
          <a:p>
            <a:pPr lvl="2"/>
            <a:r>
              <a:rPr lang="en-US" dirty="0"/>
              <a:t>Fan power limitation</a:t>
            </a:r>
          </a:p>
          <a:p>
            <a:pPr lvl="2"/>
            <a:r>
              <a:rPr lang="en-US" dirty="0"/>
              <a:t>Multi-zone systems</a:t>
            </a:r>
          </a:p>
        </p:txBody>
      </p:sp>
    </p:spTree>
    <p:extLst>
      <p:ext uri="{BB962C8B-B14F-4D97-AF65-F5344CB8AC3E}">
        <p14:creationId xmlns:p14="http://schemas.microsoft.com/office/powerpoint/2010/main" val="57988057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System Equipment Requirements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Ceiling Fans (6.4.1.3)</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a:xfrm>
            <a:off x="221884" y="1165978"/>
            <a:ext cx="4011449" cy="3445779"/>
          </a:xfrm>
        </p:spPr>
        <p:txBody>
          <a:bodyPr/>
          <a:lstStyle/>
          <a:p>
            <a:pPr lvl="1"/>
            <a:r>
              <a:rPr lang="en-US" dirty="0"/>
              <a:t>Large diameter </a:t>
            </a:r>
            <a:r>
              <a:rPr lang="en-US" sz="1400" dirty="0"/>
              <a:t>≥</a:t>
            </a:r>
            <a:r>
              <a:rPr lang="en-US" dirty="0"/>
              <a:t> 84.5 inches ceiling fans must be rated per</a:t>
            </a:r>
            <a:r>
              <a:rPr lang="en-US" baseline="30000" dirty="0"/>
              <a:t>1</a:t>
            </a:r>
            <a:r>
              <a:rPr lang="en-US" dirty="0"/>
              <a:t>:</a:t>
            </a:r>
          </a:p>
          <a:p>
            <a:pPr lvl="2"/>
            <a:r>
              <a:rPr lang="en-US" dirty="0"/>
              <a:t>DOE 10 CFR 430 Appendix U</a:t>
            </a:r>
          </a:p>
          <a:p>
            <a:pPr lvl="2"/>
            <a:r>
              <a:rPr lang="en-US" dirty="0"/>
              <a:t>AMCA 230</a:t>
            </a:r>
          </a:p>
          <a:p>
            <a:pPr lvl="1"/>
            <a:r>
              <a:rPr lang="en-US" dirty="0"/>
              <a:t>Documented data to include:</a:t>
            </a:r>
          </a:p>
          <a:p>
            <a:pPr lvl="2"/>
            <a:r>
              <a:rPr lang="en-US" dirty="0"/>
              <a:t>Blade diameter</a:t>
            </a:r>
          </a:p>
          <a:p>
            <a:pPr lvl="2"/>
            <a:r>
              <a:rPr lang="en-US" dirty="0"/>
              <a:t>Rated airflow and power consumption at maximum speed</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6" name="TextBox 5">
            <a:extLst>
              <a:ext uri="{FF2B5EF4-FFF2-40B4-BE49-F238E27FC236}">
                <a16:creationId xmlns:a16="http://schemas.microsoft.com/office/drawing/2014/main" id="{4DD31553-8F70-0CEB-07AF-A8E1900EC049}"/>
              </a:ext>
            </a:extLst>
          </p:cNvPr>
          <p:cNvSpPr txBox="1"/>
          <p:nvPr/>
        </p:nvSpPr>
        <p:spPr>
          <a:xfrm>
            <a:off x="7434470" y="756357"/>
            <a:ext cx="1709530" cy="276999"/>
          </a:xfrm>
          <a:prstGeom prst="rect">
            <a:avLst/>
          </a:prstGeom>
          <a:solidFill>
            <a:srgbClr val="FF9900"/>
          </a:solidFill>
        </p:spPr>
        <p:txBody>
          <a:bodyPr wrap="square" rtlCol="0">
            <a:spAutoFit/>
          </a:bodyPr>
          <a:lstStyle/>
          <a:p>
            <a:r>
              <a:rPr lang="en-US" sz="1200" b="1" dirty="0">
                <a:solidFill>
                  <a:schemeClr val="bg1"/>
                </a:solidFill>
              </a:rPr>
              <a:t>Mandatory</a:t>
            </a:r>
          </a:p>
        </p:txBody>
      </p:sp>
      <p:pic>
        <p:nvPicPr>
          <p:cNvPr id="1028" name="Picture 4" descr="GFY Partners with ABB to Add a New Spin to HVLS Fans">
            <a:extLst>
              <a:ext uri="{FF2B5EF4-FFF2-40B4-BE49-F238E27FC236}">
                <a16:creationId xmlns:a16="http://schemas.microsoft.com/office/drawing/2014/main" id="{68BB495D-777C-488F-E8C0-5684E91C41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9101" y="1290461"/>
            <a:ext cx="4555693" cy="2562577"/>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DE4A7637-DE14-1261-20EB-45A69557325C}"/>
              </a:ext>
            </a:extLst>
          </p:cNvPr>
          <p:cNvSpPr/>
          <p:nvPr/>
        </p:nvSpPr>
        <p:spPr>
          <a:xfrm>
            <a:off x="92775" y="1213086"/>
            <a:ext cx="188779" cy="192382"/>
          </a:xfrm>
          <a:prstGeom prst="ellipse">
            <a:avLst/>
          </a:prstGeom>
          <a:solidFill>
            <a:srgbClr val="FFFF00"/>
          </a:solidFill>
          <a:ln w="25400">
            <a:solidFill>
              <a:srgbClr val="FFC000"/>
            </a:solidFill>
          </a:ln>
        </p:spPr>
        <p:txBody>
          <a:bodyPr wrap="square" lIns="91440" tIns="91440" rIns="91440" bIns="91440" rtlCol="0" anchor="ctr">
            <a:noAutofit/>
          </a:bodyPr>
          <a:lstStyle/>
          <a:p>
            <a:pPr algn="ctr">
              <a:spcAft>
                <a:spcPts val="400"/>
              </a:spcAft>
            </a:pPr>
            <a:r>
              <a:rPr lang="en-US" sz="1200" b="1" dirty="0"/>
              <a:t>!</a:t>
            </a:r>
          </a:p>
        </p:txBody>
      </p:sp>
      <p:sp>
        <p:nvSpPr>
          <p:cNvPr id="9" name="TextBox 8">
            <a:extLst>
              <a:ext uri="{FF2B5EF4-FFF2-40B4-BE49-F238E27FC236}">
                <a16:creationId xmlns:a16="http://schemas.microsoft.com/office/drawing/2014/main" id="{6FDCB7F3-C351-54B2-94D8-5EA382C6BDF1}"/>
              </a:ext>
            </a:extLst>
          </p:cNvPr>
          <p:cNvSpPr txBox="1"/>
          <p:nvPr/>
        </p:nvSpPr>
        <p:spPr>
          <a:xfrm>
            <a:off x="541267" y="4701597"/>
            <a:ext cx="5610296" cy="200055"/>
          </a:xfrm>
          <a:prstGeom prst="rect">
            <a:avLst/>
          </a:prstGeom>
          <a:noFill/>
        </p:spPr>
        <p:txBody>
          <a:bodyPr wrap="square" rtlCol="0">
            <a:spAutoFit/>
          </a:bodyPr>
          <a:lstStyle/>
          <a:p>
            <a:pPr marL="111125" indent="-111125">
              <a:buSzPct val="100000"/>
              <a:buAutoNum type="arabicPeriod"/>
            </a:pPr>
            <a:r>
              <a:rPr lang="en-US" sz="700" i="1" dirty="0"/>
              <a:t>New in ASHRAE Standard 90.1-2019</a:t>
            </a:r>
            <a:endParaRPr lang="en-US" sz="700" i="1" baseline="30000" dirty="0"/>
          </a:p>
        </p:txBody>
      </p:sp>
    </p:spTree>
    <p:extLst>
      <p:ext uri="{BB962C8B-B14F-4D97-AF65-F5344CB8AC3E}">
        <p14:creationId xmlns:p14="http://schemas.microsoft.com/office/powerpoint/2010/main" val="5693088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HVAC Equipment Requirements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Damper Leakage (6.4.3.4.3)</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p:txBody>
          <a:bodyPr/>
          <a:lstStyle/>
          <a:p>
            <a:pPr lvl="1"/>
            <a:r>
              <a:rPr lang="en-US" dirty="0"/>
              <a:t>Outdoor air supply and exhaust/relief dampers must have a maximum air leakage rate of:</a:t>
            </a:r>
          </a:p>
          <a:p>
            <a:pPr lvl="2"/>
            <a:r>
              <a:rPr lang="en-US" dirty="0"/>
              <a:t>20 cfm/ft</a:t>
            </a:r>
            <a:r>
              <a:rPr lang="en-US" baseline="30000" dirty="0"/>
              <a:t>2</a:t>
            </a:r>
            <a:r>
              <a:rPr lang="en-US" dirty="0"/>
              <a:t> at 1.0 in of water for non-motorized dampers</a:t>
            </a:r>
          </a:p>
          <a:p>
            <a:pPr lvl="2"/>
            <a:r>
              <a:rPr lang="en-US" dirty="0"/>
              <a:t>4 cfm/ft</a:t>
            </a:r>
            <a:r>
              <a:rPr lang="en-US" baseline="30000" dirty="0"/>
              <a:t>2</a:t>
            </a:r>
            <a:r>
              <a:rPr lang="en-US" dirty="0"/>
              <a:t> at 1.0 in of water for motorized dampers</a:t>
            </a:r>
          </a:p>
          <a:p>
            <a:pPr lvl="1"/>
            <a:endParaRPr lang="en-US" dirty="0"/>
          </a:p>
          <a:p>
            <a:pPr lvl="1"/>
            <a:r>
              <a:rPr lang="en-US" dirty="0"/>
              <a:t>Document:</a:t>
            </a:r>
          </a:p>
          <a:p>
            <a:pPr lvl="2"/>
            <a:r>
              <a:rPr lang="en-US" dirty="0"/>
              <a:t>In drawing notes, especially on mechanical schedules</a:t>
            </a:r>
          </a:p>
          <a:p>
            <a:pPr lvl="2"/>
            <a:r>
              <a:rPr lang="en-US" dirty="0"/>
              <a:t>Specifications for HVAC units and/or controls</a:t>
            </a:r>
          </a:p>
          <a:p>
            <a:pPr lvl="2"/>
            <a:r>
              <a:rPr lang="en-US" dirty="0"/>
              <a:t>On inspections, typically see non-metal material on damper ends</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6" name="TextBox 5">
            <a:extLst>
              <a:ext uri="{FF2B5EF4-FFF2-40B4-BE49-F238E27FC236}">
                <a16:creationId xmlns:a16="http://schemas.microsoft.com/office/drawing/2014/main" id="{25630CA0-E006-E8BB-F153-DF6A8C522F79}"/>
              </a:ext>
            </a:extLst>
          </p:cNvPr>
          <p:cNvSpPr txBox="1"/>
          <p:nvPr/>
        </p:nvSpPr>
        <p:spPr>
          <a:xfrm>
            <a:off x="7434470" y="756357"/>
            <a:ext cx="1709530" cy="276999"/>
          </a:xfrm>
          <a:prstGeom prst="rect">
            <a:avLst/>
          </a:prstGeom>
          <a:solidFill>
            <a:srgbClr val="FF9900"/>
          </a:solidFill>
        </p:spPr>
        <p:txBody>
          <a:bodyPr wrap="square" rtlCol="0">
            <a:spAutoFit/>
          </a:bodyPr>
          <a:lstStyle/>
          <a:p>
            <a:r>
              <a:rPr lang="en-US" sz="1200" b="1" dirty="0">
                <a:solidFill>
                  <a:schemeClr val="bg1"/>
                </a:solidFill>
              </a:rPr>
              <a:t>Mandatory</a:t>
            </a:r>
          </a:p>
        </p:txBody>
      </p:sp>
      <p:sp>
        <p:nvSpPr>
          <p:cNvPr id="7" name="Oval 6">
            <a:extLst>
              <a:ext uri="{FF2B5EF4-FFF2-40B4-BE49-F238E27FC236}">
                <a16:creationId xmlns:a16="http://schemas.microsoft.com/office/drawing/2014/main" id="{9085C852-ABF5-3FE0-07C7-70B39901EF58}"/>
              </a:ext>
            </a:extLst>
          </p:cNvPr>
          <p:cNvSpPr/>
          <p:nvPr/>
        </p:nvSpPr>
        <p:spPr>
          <a:xfrm>
            <a:off x="92775" y="1213086"/>
            <a:ext cx="188779" cy="192382"/>
          </a:xfrm>
          <a:prstGeom prst="ellipse">
            <a:avLst/>
          </a:prstGeom>
          <a:solidFill>
            <a:srgbClr val="FFFF00"/>
          </a:solidFill>
          <a:ln w="25400">
            <a:solidFill>
              <a:srgbClr val="FFC000"/>
            </a:solidFill>
          </a:ln>
        </p:spPr>
        <p:txBody>
          <a:bodyPr wrap="square" lIns="91440" tIns="91440" rIns="91440" bIns="91440" rtlCol="0" anchor="ctr">
            <a:noAutofit/>
          </a:bodyPr>
          <a:lstStyle/>
          <a:p>
            <a:pPr algn="ctr">
              <a:spcAft>
                <a:spcPts val="400"/>
              </a:spcAft>
            </a:pPr>
            <a:r>
              <a:rPr lang="en-US" sz="1200" b="1" dirty="0"/>
              <a:t>!</a:t>
            </a:r>
          </a:p>
        </p:txBody>
      </p:sp>
      <p:sp>
        <p:nvSpPr>
          <p:cNvPr id="8" name="TextBox 7">
            <a:extLst>
              <a:ext uri="{FF2B5EF4-FFF2-40B4-BE49-F238E27FC236}">
                <a16:creationId xmlns:a16="http://schemas.microsoft.com/office/drawing/2014/main" id="{F00D410A-4845-BC1B-8194-33097CDED23E}"/>
              </a:ext>
            </a:extLst>
          </p:cNvPr>
          <p:cNvSpPr txBox="1"/>
          <p:nvPr/>
        </p:nvSpPr>
        <p:spPr>
          <a:xfrm>
            <a:off x="541267" y="4701597"/>
            <a:ext cx="5610296" cy="200055"/>
          </a:xfrm>
          <a:prstGeom prst="rect">
            <a:avLst/>
          </a:prstGeom>
          <a:noFill/>
        </p:spPr>
        <p:txBody>
          <a:bodyPr wrap="square" rtlCol="0">
            <a:spAutoFit/>
          </a:bodyPr>
          <a:lstStyle/>
          <a:p>
            <a:pPr marL="111125" indent="-111125">
              <a:buSzPct val="100000"/>
              <a:buAutoNum type="arabicPeriod"/>
            </a:pPr>
            <a:r>
              <a:rPr lang="en-US" sz="700" i="1" dirty="0"/>
              <a:t>New in ASHRAE Standard 90.1-2019</a:t>
            </a:r>
            <a:endParaRPr lang="en-US" sz="700" i="1" baseline="30000" dirty="0"/>
          </a:p>
        </p:txBody>
      </p:sp>
    </p:spTree>
    <p:extLst>
      <p:ext uri="{BB962C8B-B14F-4D97-AF65-F5344CB8AC3E}">
        <p14:creationId xmlns:p14="http://schemas.microsoft.com/office/powerpoint/2010/main" val="48129194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HVAC Equipment Requirements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Duct Sealing (6.4.4.2.1)</a:t>
            </a:r>
          </a:p>
        </p:txBody>
      </p:sp>
      <p:sp>
        <p:nvSpPr>
          <p:cNvPr id="7" name="Content Placeholder 6">
            <a:extLst>
              <a:ext uri="{FF2B5EF4-FFF2-40B4-BE49-F238E27FC236}">
                <a16:creationId xmlns:a16="http://schemas.microsoft.com/office/drawing/2014/main" id="{D73E7978-CCEC-8D2D-1E74-4E5B297BCD11}"/>
              </a:ext>
            </a:extLst>
          </p:cNvPr>
          <p:cNvSpPr>
            <a:spLocks noGrp="1"/>
          </p:cNvSpPr>
          <p:nvPr>
            <p:ph sz="quarter" idx="17"/>
          </p:nvPr>
        </p:nvSpPr>
        <p:spPr>
          <a:xfrm>
            <a:off x="221883" y="1156031"/>
            <a:ext cx="4071665" cy="3029107"/>
          </a:xfrm>
        </p:spPr>
        <p:txBody>
          <a:bodyPr/>
          <a:lstStyle/>
          <a:p>
            <a:pPr marL="285750" indent="-285750">
              <a:buFont typeface="Arial" panose="020B0604020202020204" pitchFamily="34" charset="0"/>
              <a:buChar char="•"/>
            </a:pPr>
            <a:r>
              <a:rPr lang="en-US" dirty="0"/>
              <a:t>Ducts and plenums with pressure class ratings must be constructed to Seal Class A</a:t>
            </a:r>
          </a:p>
          <a:p>
            <a:endParaRPr lang="en-US" dirty="0"/>
          </a:p>
          <a:p>
            <a:pPr marL="285750" indent="-285750">
              <a:buFont typeface="Arial" panose="020B0604020202020204" pitchFamily="34" charset="0"/>
              <a:buChar char="•"/>
            </a:pPr>
            <a:r>
              <a:rPr lang="en-US" dirty="0"/>
              <a:t>Document:</a:t>
            </a:r>
          </a:p>
          <a:p>
            <a:pPr marL="460375" lvl="1" indent="-285750"/>
            <a:r>
              <a:rPr lang="en-US" dirty="0"/>
              <a:t>Ideally in general notes on plans</a:t>
            </a:r>
          </a:p>
          <a:p>
            <a:pPr marL="460375" lvl="1" indent="-285750"/>
            <a:r>
              <a:rPr lang="en-US" dirty="0"/>
              <a:t>In specifications is adequate</a:t>
            </a:r>
          </a:p>
        </p:txBody>
      </p:sp>
      <p:sp>
        <p:nvSpPr>
          <p:cNvPr id="9" name="Content Placeholder 8">
            <a:extLst>
              <a:ext uri="{FF2B5EF4-FFF2-40B4-BE49-F238E27FC236}">
                <a16:creationId xmlns:a16="http://schemas.microsoft.com/office/drawing/2014/main" id="{AD3650F8-434D-9035-EAB2-8B7C822673E8}"/>
              </a:ext>
            </a:extLst>
          </p:cNvPr>
          <p:cNvSpPr>
            <a:spLocks noGrp="1"/>
          </p:cNvSpPr>
          <p:nvPr>
            <p:ph sz="quarter" idx="19"/>
          </p:nvPr>
        </p:nvSpPr>
        <p:spPr/>
        <p:txBody>
          <a:bodyPr/>
          <a:lstStyle/>
          <a:p>
            <a:pPr marL="285750" indent="-285750">
              <a:buFont typeface="Arial" panose="020B0604020202020204" pitchFamily="34" charset="0"/>
              <a:buChar char="•"/>
            </a:pPr>
            <a:r>
              <a:rPr lang="en-US" dirty="0"/>
              <a:t>What to seal:</a:t>
            </a:r>
          </a:p>
          <a:p>
            <a:pPr marL="460375" lvl="1" indent="-285750"/>
            <a:r>
              <a:rPr lang="en-US" dirty="0"/>
              <a:t>Longitudinal seams</a:t>
            </a:r>
          </a:p>
          <a:p>
            <a:pPr marL="460375" lvl="1" indent="-285750"/>
            <a:r>
              <a:rPr lang="en-US" dirty="0"/>
              <a:t>Transverse joints</a:t>
            </a:r>
          </a:p>
          <a:p>
            <a:pPr marL="460375" lvl="1" indent="-285750"/>
            <a:r>
              <a:rPr lang="en-US" dirty="0"/>
              <a:t>Connections</a:t>
            </a:r>
          </a:p>
          <a:p>
            <a:pPr marL="460375" lvl="1" indent="-285750"/>
            <a:r>
              <a:rPr lang="en-US" dirty="0"/>
              <a:t>Supply &amp; return ducts</a:t>
            </a:r>
          </a:p>
          <a:p>
            <a:pPr marL="285750" indent="-285750">
              <a:buFont typeface="Arial" panose="020B0604020202020204" pitchFamily="34" charset="0"/>
              <a:buChar char="•"/>
            </a:pPr>
            <a:r>
              <a:rPr lang="en-US" dirty="0"/>
              <a:t>How to seal:</a:t>
            </a:r>
          </a:p>
          <a:p>
            <a:pPr marL="460375" lvl="1" indent="-285750"/>
            <a:r>
              <a:rPr lang="en-US" dirty="0"/>
              <a:t>Mastics</a:t>
            </a:r>
          </a:p>
          <a:p>
            <a:pPr marL="460375" lvl="1" indent="-285750"/>
            <a:r>
              <a:rPr lang="en-US" dirty="0"/>
              <a:t>Welds</a:t>
            </a:r>
          </a:p>
          <a:p>
            <a:pPr marL="460375" lvl="1" indent="-285750"/>
            <a:r>
              <a:rPr lang="en-US" dirty="0"/>
              <a:t>Gaskets</a:t>
            </a:r>
          </a:p>
          <a:p>
            <a:pPr marL="460375" lvl="1" indent="-285750"/>
            <a:r>
              <a:rPr lang="en-US" dirty="0"/>
              <a:t>Mastic + embedded fabric systems</a:t>
            </a:r>
          </a:p>
          <a:p>
            <a:pPr marL="460375" lvl="1" indent="-285750"/>
            <a:r>
              <a:rPr lang="en-US" dirty="0"/>
              <a:t>Tapes (ASHRAE requires compliance with UL-181A or UL-181B)</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6" name="TextBox 5">
            <a:extLst>
              <a:ext uri="{FF2B5EF4-FFF2-40B4-BE49-F238E27FC236}">
                <a16:creationId xmlns:a16="http://schemas.microsoft.com/office/drawing/2014/main" id="{6CC7CEF5-ED18-74C1-D0D7-BEEAE449FFA1}"/>
              </a:ext>
            </a:extLst>
          </p:cNvPr>
          <p:cNvSpPr txBox="1"/>
          <p:nvPr/>
        </p:nvSpPr>
        <p:spPr>
          <a:xfrm>
            <a:off x="7434470" y="756357"/>
            <a:ext cx="1709530" cy="276999"/>
          </a:xfrm>
          <a:prstGeom prst="rect">
            <a:avLst/>
          </a:prstGeom>
          <a:solidFill>
            <a:srgbClr val="FF9900"/>
          </a:solidFill>
        </p:spPr>
        <p:txBody>
          <a:bodyPr wrap="square" rtlCol="0">
            <a:spAutoFit/>
          </a:bodyPr>
          <a:lstStyle/>
          <a:p>
            <a:r>
              <a:rPr lang="en-US" sz="1200" b="1" dirty="0">
                <a:solidFill>
                  <a:schemeClr val="bg1"/>
                </a:solidFill>
              </a:rPr>
              <a:t>Mandatory</a:t>
            </a:r>
          </a:p>
        </p:txBody>
      </p:sp>
      <p:sp>
        <p:nvSpPr>
          <p:cNvPr id="10" name="Oval 9">
            <a:extLst>
              <a:ext uri="{FF2B5EF4-FFF2-40B4-BE49-F238E27FC236}">
                <a16:creationId xmlns:a16="http://schemas.microsoft.com/office/drawing/2014/main" id="{509686AF-0602-29D2-7DFD-846DE97D158C}"/>
              </a:ext>
            </a:extLst>
          </p:cNvPr>
          <p:cNvSpPr/>
          <p:nvPr/>
        </p:nvSpPr>
        <p:spPr>
          <a:xfrm>
            <a:off x="92775" y="1213086"/>
            <a:ext cx="188779" cy="192382"/>
          </a:xfrm>
          <a:prstGeom prst="ellipse">
            <a:avLst/>
          </a:prstGeom>
          <a:solidFill>
            <a:srgbClr val="FFFF00"/>
          </a:solidFill>
          <a:ln w="25400">
            <a:solidFill>
              <a:srgbClr val="FFC000"/>
            </a:solidFill>
          </a:ln>
        </p:spPr>
        <p:txBody>
          <a:bodyPr wrap="square" lIns="91440" tIns="91440" rIns="91440" bIns="91440" rtlCol="0" anchor="ctr">
            <a:noAutofit/>
          </a:bodyPr>
          <a:lstStyle/>
          <a:p>
            <a:pPr algn="ctr">
              <a:spcAft>
                <a:spcPts val="400"/>
              </a:spcAft>
            </a:pPr>
            <a:r>
              <a:rPr lang="en-US" sz="1200" b="1" dirty="0"/>
              <a:t>!</a:t>
            </a:r>
          </a:p>
        </p:txBody>
      </p:sp>
      <p:sp>
        <p:nvSpPr>
          <p:cNvPr id="11" name="TextBox 10">
            <a:extLst>
              <a:ext uri="{FF2B5EF4-FFF2-40B4-BE49-F238E27FC236}">
                <a16:creationId xmlns:a16="http://schemas.microsoft.com/office/drawing/2014/main" id="{81CF9E2D-7B85-550E-5061-EEFA65092B07}"/>
              </a:ext>
            </a:extLst>
          </p:cNvPr>
          <p:cNvSpPr txBox="1"/>
          <p:nvPr/>
        </p:nvSpPr>
        <p:spPr>
          <a:xfrm>
            <a:off x="541267" y="4701597"/>
            <a:ext cx="5610296" cy="200055"/>
          </a:xfrm>
          <a:prstGeom prst="rect">
            <a:avLst/>
          </a:prstGeom>
          <a:noFill/>
        </p:spPr>
        <p:txBody>
          <a:bodyPr wrap="square" rtlCol="0">
            <a:spAutoFit/>
          </a:bodyPr>
          <a:lstStyle/>
          <a:p>
            <a:pPr marL="111125" indent="-111125">
              <a:buSzPct val="100000"/>
              <a:buAutoNum type="arabicPeriod"/>
            </a:pPr>
            <a:r>
              <a:rPr lang="en-US" sz="700" i="1" dirty="0"/>
              <a:t>New in ASHRAE Standard 90.1-2019</a:t>
            </a:r>
            <a:endParaRPr lang="en-US" sz="700" i="1" baseline="30000" dirty="0"/>
          </a:p>
        </p:txBody>
      </p:sp>
    </p:spTree>
    <p:extLst>
      <p:ext uri="{BB962C8B-B14F-4D97-AF65-F5344CB8AC3E}">
        <p14:creationId xmlns:p14="http://schemas.microsoft.com/office/powerpoint/2010/main" val="27008971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HVAC Equipment Requirements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Fan Efficiency (6.5.3.1.3)</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a:xfrm>
            <a:off x="221884" y="1165978"/>
            <a:ext cx="4350116" cy="3445779"/>
          </a:xfrm>
        </p:spPr>
        <p:txBody>
          <a:bodyPr/>
          <a:lstStyle/>
          <a:p>
            <a:pPr lvl="1"/>
            <a:r>
              <a:rPr lang="en-US" dirty="0"/>
              <a:t>Requires a minimum fan energy index</a:t>
            </a:r>
            <a:r>
              <a:rPr lang="en-US" baseline="30000" dirty="0"/>
              <a:t>1</a:t>
            </a:r>
          </a:p>
          <a:p>
            <a:pPr lvl="2"/>
            <a:r>
              <a:rPr lang="en-US" sz="1200" dirty="0"/>
              <a:t>Constant speed: FEI ≥ 1.00</a:t>
            </a:r>
          </a:p>
          <a:p>
            <a:pPr lvl="2"/>
            <a:r>
              <a:rPr lang="en-US" sz="1200" dirty="0"/>
              <a:t>VAV: FEI ≥ 0.95</a:t>
            </a:r>
          </a:p>
          <a:p>
            <a:pPr marL="0" lvl="1" indent="0">
              <a:buNone/>
            </a:pPr>
            <a:r>
              <a:rPr lang="en-US" u="sng" dirty="0"/>
              <a:t>Notable Exceptions:</a:t>
            </a:r>
          </a:p>
          <a:p>
            <a:pPr lvl="1"/>
            <a:r>
              <a:rPr lang="en-US" dirty="0"/>
              <a:t>Non-embedded fans smaller than 1.0 hp/0.89 kW</a:t>
            </a:r>
          </a:p>
          <a:p>
            <a:pPr lvl="1"/>
            <a:r>
              <a:rPr lang="en-US" dirty="0"/>
              <a:t>Embedded fans and arrays smaller than 5 hp/4.1 kW</a:t>
            </a:r>
          </a:p>
          <a:p>
            <a:pPr lvl="1"/>
            <a:r>
              <a:rPr lang="en-US" dirty="0"/>
              <a:t>Embedded fans that are part of equipment listed under Section 6.4.1.1 or bearing a third-party-certified seal for air or energy performance of the equipment package</a:t>
            </a:r>
          </a:p>
          <a:p>
            <a:pPr lvl="1"/>
            <a:r>
              <a:rPr lang="en-US" dirty="0"/>
              <a:t>Ceiling fans</a:t>
            </a:r>
          </a:p>
          <a:p>
            <a:pPr lvl="1"/>
            <a:r>
              <a:rPr lang="en-US" dirty="0"/>
              <a:t>Fans intended to only operate during emergencies</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8" name="TextBox 7">
            <a:extLst>
              <a:ext uri="{FF2B5EF4-FFF2-40B4-BE49-F238E27FC236}">
                <a16:creationId xmlns:a16="http://schemas.microsoft.com/office/drawing/2014/main" id="{A4AD2093-D672-570B-1ECB-5B138C0A2FCF}"/>
              </a:ext>
            </a:extLst>
          </p:cNvPr>
          <p:cNvSpPr txBox="1"/>
          <p:nvPr/>
        </p:nvSpPr>
        <p:spPr>
          <a:xfrm>
            <a:off x="7434470" y="756357"/>
            <a:ext cx="1709530" cy="276999"/>
          </a:xfrm>
          <a:prstGeom prst="rect">
            <a:avLst/>
          </a:prstGeom>
          <a:solidFill>
            <a:srgbClr val="00B050"/>
          </a:solidFill>
        </p:spPr>
        <p:txBody>
          <a:bodyPr wrap="square" rtlCol="0">
            <a:spAutoFit/>
          </a:bodyPr>
          <a:lstStyle/>
          <a:p>
            <a:r>
              <a:rPr lang="en-US" sz="1200" b="1" dirty="0">
                <a:solidFill>
                  <a:schemeClr val="bg1"/>
                </a:solidFill>
              </a:rPr>
              <a:t>Prescriptive</a:t>
            </a:r>
          </a:p>
        </p:txBody>
      </p:sp>
      <p:sp>
        <p:nvSpPr>
          <p:cNvPr id="12" name="Oval 11">
            <a:extLst>
              <a:ext uri="{FF2B5EF4-FFF2-40B4-BE49-F238E27FC236}">
                <a16:creationId xmlns:a16="http://schemas.microsoft.com/office/drawing/2014/main" id="{90EA55F9-C9F2-5EA6-BD2A-65B55FD03DE5}"/>
              </a:ext>
            </a:extLst>
          </p:cNvPr>
          <p:cNvSpPr/>
          <p:nvPr/>
        </p:nvSpPr>
        <p:spPr>
          <a:xfrm>
            <a:off x="93630" y="1216806"/>
            <a:ext cx="188779" cy="192382"/>
          </a:xfrm>
          <a:prstGeom prst="ellipse">
            <a:avLst/>
          </a:prstGeom>
          <a:solidFill>
            <a:srgbClr val="FFFF00"/>
          </a:solidFill>
          <a:ln w="25400">
            <a:solidFill>
              <a:srgbClr val="FFC000"/>
            </a:solidFill>
          </a:ln>
        </p:spPr>
        <p:txBody>
          <a:bodyPr wrap="square" lIns="91440" tIns="91440" rIns="91440" bIns="91440" rtlCol="0" anchor="ctr">
            <a:noAutofit/>
          </a:bodyPr>
          <a:lstStyle/>
          <a:p>
            <a:pPr algn="ctr">
              <a:spcAft>
                <a:spcPts val="400"/>
              </a:spcAft>
            </a:pPr>
            <a:r>
              <a:rPr lang="en-US" sz="1200" b="1" dirty="0"/>
              <a:t>!</a:t>
            </a:r>
          </a:p>
        </p:txBody>
      </p:sp>
      <p:sp>
        <p:nvSpPr>
          <p:cNvPr id="13" name="TextBox 12">
            <a:extLst>
              <a:ext uri="{FF2B5EF4-FFF2-40B4-BE49-F238E27FC236}">
                <a16:creationId xmlns:a16="http://schemas.microsoft.com/office/drawing/2014/main" id="{85DABD2D-46A3-FAB2-E245-892D810FF674}"/>
              </a:ext>
            </a:extLst>
          </p:cNvPr>
          <p:cNvSpPr txBox="1"/>
          <p:nvPr/>
        </p:nvSpPr>
        <p:spPr>
          <a:xfrm>
            <a:off x="282409" y="4695096"/>
            <a:ext cx="5610296" cy="200055"/>
          </a:xfrm>
          <a:prstGeom prst="rect">
            <a:avLst/>
          </a:prstGeom>
          <a:noFill/>
        </p:spPr>
        <p:txBody>
          <a:bodyPr wrap="square" rtlCol="0">
            <a:spAutoFit/>
          </a:bodyPr>
          <a:lstStyle/>
          <a:p>
            <a:pPr marL="111125" indent="-111125">
              <a:buSzPct val="100000"/>
              <a:buAutoNum type="arabicPeriod"/>
            </a:pPr>
            <a:r>
              <a:rPr lang="en-US" sz="700" i="1" dirty="0"/>
              <a:t>New in ASHRAE Standard 90.1-2019</a:t>
            </a:r>
            <a:endParaRPr lang="en-US" sz="700" i="1" baseline="30000" dirty="0"/>
          </a:p>
        </p:txBody>
      </p:sp>
      <p:sp>
        <p:nvSpPr>
          <p:cNvPr id="11" name="Content Placeholder 3">
            <a:extLst>
              <a:ext uri="{FF2B5EF4-FFF2-40B4-BE49-F238E27FC236}">
                <a16:creationId xmlns:a16="http://schemas.microsoft.com/office/drawing/2014/main" id="{BDE8527F-C229-6099-074F-39A9120647C1}"/>
              </a:ext>
            </a:extLst>
          </p:cNvPr>
          <p:cNvSpPr txBox="1">
            <a:spLocks/>
          </p:cNvSpPr>
          <p:nvPr/>
        </p:nvSpPr>
        <p:spPr>
          <a:xfrm>
            <a:off x="4571628" y="1118342"/>
            <a:ext cx="4349744" cy="3445779"/>
          </a:xfrm>
          <a:prstGeom prst="rect">
            <a:avLst/>
          </a:prstGeom>
        </p:spPr>
        <p:txBody>
          <a:bodyPr vert="horz" lIns="91440" tIns="45720" rIns="91440" bIns="4572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SzPct val="120000"/>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lumMod val="60000"/>
                  <a:lumOff val="40000"/>
                </a:schemeClr>
              </a:buClr>
              <a:buSzPct val="85000"/>
              <a:buFont typeface="Courier New" panose="02070309020205020404" pitchFamily="49" charset="0"/>
              <a:buChar char="o"/>
              <a:defRPr sz="1400" kern="1200">
                <a:solidFill>
                  <a:schemeClr val="tx1"/>
                </a:solidFill>
                <a:latin typeface="+mn-lt"/>
                <a:ea typeface="+mn-ea"/>
                <a:cs typeface="+mn-cs"/>
              </a:defRPr>
            </a:lvl3pPr>
            <a:lvl4pPr marL="517525" indent="-174625" algn="l" defTabSz="914400" rtl="0" eaLnBrk="1" latinLnBrk="0" hangingPunct="1">
              <a:spcBef>
                <a:spcPts val="0"/>
              </a:spcBef>
              <a:spcAft>
                <a:spcPts val="1000"/>
              </a:spcAft>
              <a:buClr>
                <a:schemeClr val="bg2"/>
              </a:buClr>
              <a:buFont typeface="Wingdings" panose="05000000000000000000" pitchFamily="2" charset="2"/>
              <a:buChar char="§"/>
              <a:defRPr sz="1200" kern="1200">
                <a:solidFill>
                  <a:schemeClr val="tx1"/>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t>Replaces Fan Efficiency Grade (FEG) with Fan Energy Index (FEI)</a:t>
            </a:r>
          </a:p>
          <a:p>
            <a:pPr lvl="2"/>
            <a:r>
              <a:rPr lang="en-US" sz="1200" dirty="0"/>
              <a:t>FEG required peak efficiency</a:t>
            </a:r>
          </a:p>
          <a:p>
            <a:pPr lvl="2"/>
            <a:r>
              <a:rPr lang="en-US" sz="1200" dirty="0"/>
              <a:t>FEI requires optimal performance at scheduled operating point</a:t>
            </a:r>
          </a:p>
        </p:txBody>
      </p:sp>
      <p:pic>
        <p:nvPicPr>
          <p:cNvPr id="18" name="Picture 17">
            <a:extLst>
              <a:ext uri="{FF2B5EF4-FFF2-40B4-BE49-F238E27FC236}">
                <a16:creationId xmlns:a16="http://schemas.microsoft.com/office/drawing/2014/main" id="{0244B64A-6E89-7C54-BB42-FEDBE7277214}"/>
              </a:ext>
            </a:extLst>
          </p:cNvPr>
          <p:cNvPicPr>
            <a:picLocks noChangeAspect="1"/>
          </p:cNvPicPr>
          <p:nvPr/>
        </p:nvPicPr>
        <p:blipFill>
          <a:blip r:embed="rId3"/>
          <a:stretch>
            <a:fillRect/>
          </a:stretch>
        </p:blipFill>
        <p:spPr>
          <a:xfrm>
            <a:off x="3774700" y="2499961"/>
            <a:ext cx="5943600" cy="466344"/>
          </a:xfrm>
          <a:prstGeom prst="rect">
            <a:avLst/>
          </a:prstGeom>
        </p:spPr>
      </p:pic>
      <p:pic>
        <p:nvPicPr>
          <p:cNvPr id="20" name="Picture 19">
            <a:hlinkClick r:id="rId4"/>
            <a:extLst>
              <a:ext uri="{FF2B5EF4-FFF2-40B4-BE49-F238E27FC236}">
                <a16:creationId xmlns:a16="http://schemas.microsoft.com/office/drawing/2014/main" id="{E7F612CC-E08B-AAA0-706C-06EEFEE58397}"/>
              </a:ext>
            </a:extLst>
          </p:cNvPr>
          <p:cNvPicPr>
            <a:picLocks noChangeAspect="1"/>
          </p:cNvPicPr>
          <p:nvPr/>
        </p:nvPicPr>
        <p:blipFill>
          <a:blip r:embed="rId5"/>
          <a:stretch>
            <a:fillRect/>
          </a:stretch>
        </p:blipFill>
        <p:spPr>
          <a:xfrm>
            <a:off x="5996559" y="2949741"/>
            <a:ext cx="1500253" cy="1945410"/>
          </a:xfrm>
          <a:prstGeom prst="rect">
            <a:avLst/>
          </a:prstGeom>
          <a:effectLst>
            <a:glow rad="63500">
              <a:schemeClr val="accent3">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33897611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HVAC Equipment Requirements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FEI in DST</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pic>
        <p:nvPicPr>
          <p:cNvPr id="10" name="Picture 9">
            <a:extLst>
              <a:ext uri="{FF2B5EF4-FFF2-40B4-BE49-F238E27FC236}">
                <a16:creationId xmlns:a16="http://schemas.microsoft.com/office/drawing/2014/main" id="{FDC48ADA-D357-4B6C-38E1-69E4B6DB88BF}"/>
              </a:ext>
            </a:extLst>
          </p:cNvPr>
          <p:cNvPicPr>
            <a:picLocks noChangeAspect="1"/>
          </p:cNvPicPr>
          <p:nvPr/>
        </p:nvPicPr>
        <p:blipFill>
          <a:blip r:embed="rId3"/>
          <a:stretch>
            <a:fillRect/>
          </a:stretch>
        </p:blipFill>
        <p:spPr>
          <a:xfrm>
            <a:off x="949727" y="1281127"/>
            <a:ext cx="7224386" cy="3055885"/>
          </a:xfrm>
          <a:prstGeom prst="rect">
            <a:avLst/>
          </a:prstGeom>
        </p:spPr>
      </p:pic>
      <p:sp>
        <p:nvSpPr>
          <p:cNvPr id="14" name="Oval 13">
            <a:extLst>
              <a:ext uri="{FF2B5EF4-FFF2-40B4-BE49-F238E27FC236}">
                <a16:creationId xmlns:a16="http://schemas.microsoft.com/office/drawing/2014/main" id="{1BA0A59C-D65D-C10C-7500-B8E390DE33F8}"/>
              </a:ext>
            </a:extLst>
          </p:cNvPr>
          <p:cNvSpPr/>
          <p:nvPr/>
        </p:nvSpPr>
        <p:spPr>
          <a:xfrm>
            <a:off x="7362497" y="2900855"/>
            <a:ext cx="945931" cy="667407"/>
          </a:xfrm>
          <a:prstGeom prst="ellipse">
            <a:avLst/>
          </a:prstGeom>
          <a:solidFill>
            <a:srgbClr val="FFFF00">
              <a:alpha val="25000"/>
            </a:srgbClr>
          </a:solidFill>
          <a:ln w="19050">
            <a:solidFill>
              <a:srgbClr val="00B050"/>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198275765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HVAC Equipment Requirements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a:xfrm>
            <a:off x="221884" y="756357"/>
            <a:ext cx="5546738" cy="314349"/>
          </a:xfrm>
        </p:spPr>
        <p:txBody>
          <a:bodyPr/>
          <a:lstStyle/>
          <a:p>
            <a:r>
              <a:rPr lang="en-US" dirty="0"/>
              <a:t>Boiler Efficiency – Buildings with High-Capacity Space Heating Gas Boiler Systems (6.5.4.8.1)</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a:xfrm>
            <a:off x="221884" y="1405468"/>
            <a:ext cx="8634249" cy="3206289"/>
          </a:xfrm>
        </p:spPr>
        <p:txBody>
          <a:bodyPr/>
          <a:lstStyle/>
          <a:p>
            <a:pPr lvl="1"/>
            <a:r>
              <a:rPr lang="en-US" dirty="0"/>
              <a:t>Large systems (design input 1,000,000 to 10,000,000 Btu/h) in new buildings shall have a minimum thermal efficiency of 90%</a:t>
            </a:r>
            <a:r>
              <a:rPr lang="en-US" baseline="30000" dirty="0"/>
              <a:t>1</a:t>
            </a:r>
          </a:p>
          <a:p>
            <a:pPr lvl="2"/>
            <a:r>
              <a:rPr lang="en-US" dirty="0"/>
              <a:t>Use weighted average for multi-boiler systems (exclude boilers &lt; 300,000 Btu/h)</a:t>
            </a:r>
          </a:p>
          <a:p>
            <a:pPr lvl="1"/>
            <a:endParaRPr lang="en-US" dirty="0"/>
          </a:p>
          <a:p>
            <a:pPr marL="0" lvl="1" indent="0">
              <a:buNone/>
            </a:pPr>
            <a:r>
              <a:rPr lang="en-US" dirty="0"/>
              <a:t>Notable Exceptions:</a:t>
            </a:r>
          </a:p>
          <a:p>
            <a:pPr lvl="1"/>
            <a:r>
              <a:rPr lang="en-US" dirty="0"/>
              <a:t>Where 25% of heating is provided by on-site renewables, site-recovered energy, or heat recovery chillers</a:t>
            </a:r>
          </a:p>
          <a:p>
            <a:pPr lvl="1"/>
            <a:r>
              <a:rPr lang="en-US" dirty="0"/>
              <a:t>Space heating boilers in individual dwelling units</a:t>
            </a:r>
          </a:p>
          <a:p>
            <a:pPr lvl="1"/>
            <a:r>
              <a:rPr lang="en-US" dirty="0"/>
              <a:t>Where ≥ 50% of heating load serves perimeter convective heating and/or radiant ceiling panels</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8" name="TextBox 7">
            <a:extLst>
              <a:ext uri="{FF2B5EF4-FFF2-40B4-BE49-F238E27FC236}">
                <a16:creationId xmlns:a16="http://schemas.microsoft.com/office/drawing/2014/main" id="{A4AD2093-D672-570B-1ECB-5B138C0A2FCF}"/>
              </a:ext>
            </a:extLst>
          </p:cNvPr>
          <p:cNvSpPr txBox="1"/>
          <p:nvPr/>
        </p:nvSpPr>
        <p:spPr>
          <a:xfrm>
            <a:off x="7434470" y="756357"/>
            <a:ext cx="1709530" cy="276999"/>
          </a:xfrm>
          <a:prstGeom prst="rect">
            <a:avLst/>
          </a:prstGeom>
          <a:solidFill>
            <a:srgbClr val="00B050"/>
          </a:solidFill>
        </p:spPr>
        <p:txBody>
          <a:bodyPr wrap="square" rtlCol="0">
            <a:spAutoFit/>
          </a:bodyPr>
          <a:lstStyle/>
          <a:p>
            <a:r>
              <a:rPr lang="en-US" sz="1200" b="1" dirty="0">
                <a:solidFill>
                  <a:schemeClr val="bg1"/>
                </a:solidFill>
              </a:rPr>
              <a:t>Prescriptive</a:t>
            </a:r>
          </a:p>
        </p:txBody>
      </p:sp>
      <p:sp>
        <p:nvSpPr>
          <p:cNvPr id="12" name="Oval 11">
            <a:extLst>
              <a:ext uri="{FF2B5EF4-FFF2-40B4-BE49-F238E27FC236}">
                <a16:creationId xmlns:a16="http://schemas.microsoft.com/office/drawing/2014/main" id="{90EA55F9-C9F2-5EA6-BD2A-65B55FD03DE5}"/>
              </a:ext>
            </a:extLst>
          </p:cNvPr>
          <p:cNvSpPr/>
          <p:nvPr/>
        </p:nvSpPr>
        <p:spPr>
          <a:xfrm>
            <a:off x="99088" y="1448351"/>
            <a:ext cx="188779" cy="192382"/>
          </a:xfrm>
          <a:prstGeom prst="ellipse">
            <a:avLst/>
          </a:prstGeom>
          <a:solidFill>
            <a:srgbClr val="FFFF00"/>
          </a:solidFill>
          <a:ln w="25400">
            <a:solidFill>
              <a:srgbClr val="FFC000"/>
            </a:solidFill>
          </a:ln>
        </p:spPr>
        <p:txBody>
          <a:bodyPr wrap="square" lIns="91440" tIns="91440" rIns="91440" bIns="91440" rtlCol="0" anchor="ctr">
            <a:noAutofit/>
          </a:bodyPr>
          <a:lstStyle/>
          <a:p>
            <a:pPr algn="ctr">
              <a:spcAft>
                <a:spcPts val="400"/>
              </a:spcAft>
            </a:pPr>
            <a:r>
              <a:rPr lang="en-US" sz="1200" b="1" dirty="0"/>
              <a:t>!</a:t>
            </a:r>
          </a:p>
        </p:txBody>
      </p:sp>
      <p:sp>
        <p:nvSpPr>
          <p:cNvPr id="13" name="TextBox 12">
            <a:extLst>
              <a:ext uri="{FF2B5EF4-FFF2-40B4-BE49-F238E27FC236}">
                <a16:creationId xmlns:a16="http://schemas.microsoft.com/office/drawing/2014/main" id="{85DABD2D-46A3-FAB2-E245-892D810FF674}"/>
              </a:ext>
            </a:extLst>
          </p:cNvPr>
          <p:cNvSpPr txBox="1"/>
          <p:nvPr/>
        </p:nvSpPr>
        <p:spPr>
          <a:xfrm>
            <a:off x="332422" y="4611757"/>
            <a:ext cx="5610296" cy="200055"/>
          </a:xfrm>
          <a:prstGeom prst="rect">
            <a:avLst/>
          </a:prstGeom>
          <a:noFill/>
        </p:spPr>
        <p:txBody>
          <a:bodyPr wrap="square" rtlCol="0">
            <a:spAutoFit/>
          </a:bodyPr>
          <a:lstStyle/>
          <a:p>
            <a:pPr marL="111125" indent="-111125">
              <a:buSzPct val="100000"/>
              <a:buAutoNum type="arabicPeriod"/>
            </a:pPr>
            <a:r>
              <a:rPr lang="en-US" sz="700" i="1" dirty="0"/>
              <a:t>New in ASHRAE Standard 90.1-2019</a:t>
            </a:r>
            <a:endParaRPr lang="en-US" sz="700" i="1" baseline="30000" dirty="0"/>
          </a:p>
        </p:txBody>
      </p:sp>
    </p:spTree>
    <p:extLst>
      <p:ext uri="{BB962C8B-B14F-4D97-AF65-F5344CB8AC3E}">
        <p14:creationId xmlns:p14="http://schemas.microsoft.com/office/powerpoint/2010/main" val="18735230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1A1D4D-BD31-B2D5-CA38-8206ACC724EE}"/>
              </a:ext>
            </a:extLst>
          </p:cNvPr>
          <p:cNvPicPr>
            <a:picLocks noChangeAspect="1"/>
          </p:cNvPicPr>
          <p:nvPr/>
        </p:nvPicPr>
        <p:blipFill>
          <a:blip r:embed="rId3"/>
          <a:stretch>
            <a:fillRect/>
          </a:stretch>
        </p:blipFill>
        <p:spPr>
          <a:xfrm>
            <a:off x="3977644" y="913530"/>
            <a:ext cx="4924311" cy="3853491"/>
          </a:xfrm>
          <a:prstGeom prst="rect">
            <a:avLst/>
          </a:prstGeom>
        </p:spPr>
      </p:pic>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HVAC Equipment Requirements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Energy Recovery Ventilation (6.5.6.1)</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a:xfrm>
            <a:off x="221885" y="1165978"/>
            <a:ext cx="3660002" cy="3445779"/>
          </a:xfrm>
        </p:spPr>
        <p:txBody>
          <a:bodyPr/>
          <a:lstStyle/>
          <a:p>
            <a:pPr lvl="1"/>
            <a:r>
              <a:rPr lang="en-US" u="sng" dirty="0"/>
              <a:t>Non-transient dwelling units</a:t>
            </a:r>
            <a:r>
              <a:rPr lang="en-US" dirty="0"/>
              <a:t> with &gt;750 ft</a:t>
            </a:r>
            <a:r>
              <a:rPr lang="en-US" baseline="30000" dirty="0"/>
              <a:t>2</a:t>
            </a:r>
            <a:r>
              <a:rPr lang="en-US" dirty="0"/>
              <a:t> of conditioned area</a:t>
            </a:r>
            <a:r>
              <a:rPr lang="en-US" baseline="30000" dirty="0"/>
              <a:t>1</a:t>
            </a:r>
            <a:r>
              <a:rPr lang="en-US" dirty="0"/>
              <a:t>:</a:t>
            </a:r>
          </a:p>
          <a:p>
            <a:pPr lvl="2"/>
            <a:r>
              <a:rPr lang="en-US" dirty="0"/>
              <a:t>Must have outdoor air ERV systems that result in an enthalpy recovery ratio of ≥60% at heating design conditions</a:t>
            </a:r>
          </a:p>
          <a:p>
            <a:pPr lvl="1"/>
            <a:r>
              <a:rPr lang="en-US" dirty="0"/>
              <a:t>All other spaces:</a:t>
            </a:r>
          </a:p>
          <a:p>
            <a:pPr lvl="2"/>
            <a:r>
              <a:rPr lang="en-US" dirty="0"/>
              <a:t>Must have an energy recovery system if system is above supply air flowrate indicated in Tables 6.5.6.1.2-1 and 6.5.6.1.2-2</a:t>
            </a:r>
          </a:p>
          <a:p>
            <a:pPr lvl="2"/>
            <a:r>
              <a:rPr lang="en-US" dirty="0"/>
              <a:t>Must provide an enthalpy recovery ratio of ≥50% at heating and cooling design conditions</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8" name="TextBox 7">
            <a:extLst>
              <a:ext uri="{FF2B5EF4-FFF2-40B4-BE49-F238E27FC236}">
                <a16:creationId xmlns:a16="http://schemas.microsoft.com/office/drawing/2014/main" id="{A4AD2093-D672-570B-1ECB-5B138C0A2FCF}"/>
              </a:ext>
            </a:extLst>
          </p:cNvPr>
          <p:cNvSpPr txBox="1"/>
          <p:nvPr/>
        </p:nvSpPr>
        <p:spPr>
          <a:xfrm>
            <a:off x="7434470" y="756357"/>
            <a:ext cx="1709530" cy="276999"/>
          </a:xfrm>
          <a:prstGeom prst="rect">
            <a:avLst/>
          </a:prstGeom>
          <a:solidFill>
            <a:srgbClr val="00B050"/>
          </a:solidFill>
        </p:spPr>
        <p:txBody>
          <a:bodyPr wrap="square" rtlCol="0">
            <a:spAutoFit/>
          </a:bodyPr>
          <a:lstStyle/>
          <a:p>
            <a:r>
              <a:rPr lang="en-US" sz="1200" b="1" dirty="0">
                <a:solidFill>
                  <a:schemeClr val="bg1"/>
                </a:solidFill>
              </a:rPr>
              <a:t>Prescriptive</a:t>
            </a:r>
          </a:p>
        </p:txBody>
      </p:sp>
      <p:sp>
        <p:nvSpPr>
          <p:cNvPr id="12" name="Oval 11">
            <a:extLst>
              <a:ext uri="{FF2B5EF4-FFF2-40B4-BE49-F238E27FC236}">
                <a16:creationId xmlns:a16="http://schemas.microsoft.com/office/drawing/2014/main" id="{90EA55F9-C9F2-5EA6-BD2A-65B55FD03DE5}"/>
              </a:ext>
            </a:extLst>
          </p:cNvPr>
          <p:cNvSpPr/>
          <p:nvPr/>
        </p:nvSpPr>
        <p:spPr>
          <a:xfrm>
            <a:off x="92775" y="1213086"/>
            <a:ext cx="188779" cy="192382"/>
          </a:xfrm>
          <a:prstGeom prst="ellipse">
            <a:avLst/>
          </a:prstGeom>
          <a:solidFill>
            <a:srgbClr val="FFFF00"/>
          </a:solidFill>
          <a:ln w="25400">
            <a:solidFill>
              <a:srgbClr val="FFC000"/>
            </a:solidFill>
          </a:ln>
        </p:spPr>
        <p:txBody>
          <a:bodyPr wrap="square" lIns="91440" tIns="91440" rIns="91440" bIns="91440" rtlCol="0" anchor="ctr">
            <a:noAutofit/>
          </a:bodyPr>
          <a:lstStyle/>
          <a:p>
            <a:pPr algn="ctr">
              <a:spcAft>
                <a:spcPts val="400"/>
              </a:spcAft>
            </a:pPr>
            <a:r>
              <a:rPr lang="en-US" sz="1200" b="1" dirty="0"/>
              <a:t>!</a:t>
            </a:r>
          </a:p>
        </p:txBody>
      </p:sp>
      <p:sp>
        <p:nvSpPr>
          <p:cNvPr id="13" name="TextBox 12">
            <a:extLst>
              <a:ext uri="{FF2B5EF4-FFF2-40B4-BE49-F238E27FC236}">
                <a16:creationId xmlns:a16="http://schemas.microsoft.com/office/drawing/2014/main" id="{85DABD2D-46A3-FAB2-E245-892D810FF674}"/>
              </a:ext>
            </a:extLst>
          </p:cNvPr>
          <p:cNvSpPr txBox="1"/>
          <p:nvPr/>
        </p:nvSpPr>
        <p:spPr>
          <a:xfrm>
            <a:off x="242045" y="4701595"/>
            <a:ext cx="5610296" cy="200055"/>
          </a:xfrm>
          <a:prstGeom prst="rect">
            <a:avLst/>
          </a:prstGeom>
          <a:noFill/>
        </p:spPr>
        <p:txBody>
          <a:bodyPr wrap="square" rtlCol="0">
            <a:spAutoFit/>
          </a:bodyPr>
          <a:lstStyle/>
          <a:p>
            <a:pPr marL="111125" indent="-111125">
              <a:buSzPct val="100000"/>
              <a:buAutoNum type="arabicPeriod"/>
            </a:pPr>
            <a:r>
              <a:rPr lang="en-US" sz="700" i="1" dirty="0"/>
              <a:t>New in ASHRAE Standard 90.1-2019</a:t>
            </a:r>
            <a:endParaRPr lang="en-US" sz="700" i="1" baseline="30000" dirty="0"/>
          </a:p>
        </p:txBody>
      </p:sp>
      <p:sp>
        <p:nvSpPr>
          <p:cNvPr id="14" name="TextBox 13">
            <a:extLst>
              <a:ext uri="{FF2B5EF4-FFF2-40B4-BE49-F238E27FC236}">
                <a16:creationId xmlns:a16="http://schemas.microsoft.com/office/drawing/2014/main" id="{5561FBEB-0880-CFB3-91B8-3D3F5E416678}"/>
              </a:ext>
            </a:extLst>
          </p:cNvPr>
          <p:cNvSpPr txBox="1"/>
          <p:nvPr/>
        </p:nvSpPr>
        <p:spPr>
          <a:xfrm>
            <a:off x="3928533" y="4701596"/>
            <a:ext cx="3189111" cy="200055"/>
          </a:xfrm>
          <a:prstGeom prst="rect">
            <a:avLst/>
          </a:prstGeom>
          <a:noFill/>
        </p:spPr>
        <p:txBody>
          <a:bodyPr wrap="square" rtlCol="0">
            <a:spAutoFit/>
          </a:bodyPr>
          <a:lstStyle/>
          <a:p>
            <a:pPr>
              <a:buSzPct val="100000"/>
            </a:pPr>
            <a:r>
              <a:rPr lang="en-US" sz="700" i="1" dirty="0"/>
              <a:t>Source: ASHRAE Standard 90.1-2019</a:t>
            </a:r>
          </a:p>
        </p:txBody>
      </p:sp>
    </p:spTree>
    <p:extLst>
      <p:ext uri="{BB962C8B-B14F-4D97-AF65-F5344CB8AC3E}">
        <p14:creationId xmlns:p14="http://schemas.microsoft.com/office/powerpoint/2010/main" val="1876316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1A1D4D-BD31-B2D5-CA38-8206ACC724EE}"/>
              </a:ext>
            </a:extLst>
          </p:cNvPr>
          <p:cNvPicPr>
            <a:picLocks noChangeAspect="1"/>
          </p:cNvPicPr>
          <p:nvPr/>
        </p:nvPicPr>
        <p:blipFill>
          <a:blip r:embed="rId3"/>
          <a:stretch>
            <a:fillRect/>
          </a:stretch>
        </p:blipFill>
        <p:spPr>
          <a:xfrm>
            <a:off x="4703168" y="1285123"/>
            <a:ext cx="4272951" cy="3343773"/>
          </a:xfrm>
          <a:prstGeom prst="rect">
            <a:avLst/>
          </a:prstGeom>
        </p:spPr>
      </p:pic>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HVAC Equipment Requirements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Energy Recovery Ventilation (6.5.6.1)</a:t>
            </a:r>
          </a:p>
        </p:txBody>
      </p:sp>
      <p:sp>
        <p:nvSpPr>
          <p:cNvPr id="7" name="Content Placeholder 6">
            <a:extLst>
              <a:ext uri="{FF2B5EF4-FFF2-40B4-BE49-F238E27FC236}">
                <a16:creationId xmlns:a16="http://schemas.microsoft.com/office/drawing/2014/main" id="{5BE6F486-F41D-79BB-40B8-CF1151DB0E28}"/>
              </a:ext>
            </a:extLst>
          </p:cNvPr>
          <p:cNvSpPr>
            <a:spLocks noGrp="1"/>
          </p:cNvSpPr>
          <p:nvPr>
            <p:ph sz="quarter" idx="17"/>
          </p:nvPr>
        </p:nvSpPr>
        <p:spPr>
          <a:xfrm>
            <a:off x="221884" y="1035260"/>
            <a:ext cx="3833918" cy="3029107"/>
          </a:xfrm>
        </p:spPr>
        <p:txBody>
          <a:bodyPr/>
          <a:lstStyle/>
          <a:p>
            <a:r>
              <a:rPr lang="en-US" b="1" dirty="0"/>
              <a:t>2010</a:t>
            </a:r>
          </a:p>
        </p:txBody>
      </p:sp>
      <p:sp>
        <p:nvSpPr>
          <p:cNvPr id="15" name="Content Placeholder 14">
            <a:extLst>
              <a:ext uri="{FF2B5EF4-FFF2-40B4-BE49-F238E27FC236}">
                <a16:creationId xmlns:a16="http://schemas.microsoft.com/office/drawing/2014/main" id="{313CE9C2-6D6C-C6F3-D57B-C7F701087730}"/>
              </a:ext>
            </a:extLst>
          </p:cNvPr>
          <p:cNvSpPr>
            <a:spLocks noGrp="1"/>
          </p:cNvSpPr>
          <p:nvPr>
            <p:ph sz="quarter" idx="19"/>
          </p:nvPr>
        </p:nvSpPr>
        <p:spPr>
          <a:xfrm>
            <a:off x="4744064" y="1035260"/>
            <a:ext cx="4071665" cy="3029107"/>
          </a:xfrm>
        </p:spPr>
        <p:txBody>
          <a:bodyPr/>
          <a:lstStyle/>
          <a:p>
            <a:r>
              <a:rPr lang="en-US" b="1" dirty="0"/>
              <a:t>2019</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8" name="TextBox 7">
            <a:extLst>
              <a:ext uri="{FF2B5EF4-FFF2-40B4-BE49-F238E27FC236}">
                <a16:creationId xmlns:a16="http://schemas.microsoft.com/office/drawing/2014/main" id="{A4AD2093-D672-570B-1ECB-5B138C0A2FCF}"/>
              </a:ext>
            </a:extLst>
          </p:cNvPr>
          <p:cNvSpPr txBox="1"/>
          <p:nvPr/>
        </p:nvSpPr>
        <p:spPr>
          <a:xfrm>
            <a:off x="7434470" y="756357"/>
            <a:ext cx="1709530" cy="276999"/>
          </a:xfrm>
          <a:prstGeom prst="rect">
            <a:avLst/>
          </a:prstGeom>
          <a:solidFill>
            <a:srgbClr val="00B050"/>
          </a:solidFill>
        </p:spPr>
        <p:txBody>
          <a:bodyPr wrap="square" rtlCol="0">
            <a:spAutoFit/>
          </a:bodyPr>
          <a:lstStyle/>
          <a:p>
            <a:r>
              <a:rPr lang="en-US" sz="1200" b="1" dirty="0">
                <a:solidFill>
                  <a:schemeClr val="bg1"/>
                </a:solidFill>
              </a:rPr>
              <a:t>Prescriptive</a:t>
            </a:r>
          </a:p>
        </p:txBody>
      </p:sp>
      <p:sp>
        <p:nvSpPr>
          <p:cNvPr id="12" name="Oval 11">
            <a:extLst>
              <a:ext uri="{FF2B5EF4-FFF2-40B4-BE49-F238E27FC236}">
                <a16:creationId xmlns:a16="http://schemas.microsoft.com/office/drawing/2014/main" id="{90EA55F9-C9F2-5EA6-BD2A-65B55FD03DE5}"/>
              </a:ext>
            </a:extLst>
          </p:cNvPr>
          <p:cNvSpPr/>
          <p:nvPr/>
        </p:nvSpPr>
        <p:spPr>
          <a:xfrm>
            <a:off x="4492167" y="1312071"/>
            <a:ext cx="188779" cy="192382"/>
          </a:xfrm>
          <a:prstGeom prst="ellipse">
            <a:avLst/>
          </a:prstGeom>
          <a:solidFill>
            <a:srgbClr val="FFFF00"/>
          </a:solidFill>
          <a:ln w="25400">
            <a:solidFill>
              <a:srgbClr val="FFC000"/>
            </a:solidFill>
          </a:ln>
        </p:spPr>
        <p:txBody>
          <a:bodyPr wrap="square" lIns="91440" tIns="91440" rIns="91440" bIns="91440" rtlCol="0" anchor="ctr">
            <a:noAutofit/>
          </a:bodyPr>
          <a:lstStyle/>
          <a:p>
            <a:pPr algn="ctr">
              <a:spcAft>
                <a:spcPts val="400"/>
              </a:spcAft>
            </a:pPr>
            <a:r>
              <a:rPr lang="en-US" sz="1200" b="1" dirty="0"/>
              <a:t>!</a:t>
            </a:r>
          </a:p>
        </p:txBody>
      </p:sp>
      <p:sp>
        <p:nvSpPr>
          <p:cNvPr id="14" name="TextBox 13">
            <a:extLst>
              <a:ext uri="{FF2B5EF4-FFF2-40B4-BE49-F238E27FC236}">
                <a16:creationId xmlns:a16="http://schemas.microsoft.com/office/drawing/2014/main" id="{5561FBEB-0880-CFB3-91B8-3D3F5E416678}"/>
              </a:ext>
            </a:extLst>
          </p:cNvPr>
          <p:cNvSpPr txBox="1"/>
          <p:nvPr/>
        </p:nvSpPr>
        <p:spPr>
          <a:xfrm>
            <a:off x="4703168" y="4624695"/>
            <a:ext cx="3189111" cy="200055"/>
          </a:xfrm>
          <a:prstGeom prst="rect">
            <a:avLst/>
          </a:prstGeom>
          <a:noFill/>
        </p:spPr>
        <p:txBody>
          <a:bodyPr wrap="square" rtlCol="0">
            <a:spAutoFit/>
          </a:bodyPr>
          <a:lstStyle/>
          <a:p>
            <a:pPr>
              <a:buSzPct val="100000"/>
            </a:pPr>
            <a:r>
              <a:rPr lang="en-US" sz="700" i="1" dirty="0"/>
              <a:t>Source: ASHRAE Standard 90.1-2019</a:t>
            </a:r>
          </a:p>
        </p:txBody>
      </p:sp>
      <p:pic>
        <p:nvPicPr>
          <p:cNvPr id="6" name="Picture 5">
            <a:extLst>
              <a:ext uri="{FF2B5EF4-FFF2-40B4-BE49-F238E27FC236}">
                <a16:creationId xmlns:a16="http://schemas.microsoft.com/office/drawing/2014/main" id="{70CBE791-B307-B222-2576-5010BC9BA9A2}"/>
              </a:ext>
            </a:extLst>
          </p:cNvPr>
          <p:cNvPicPr>
            <a:picLocks noChangeAspect="1"/>
          </p:cNvPicPr>
          <p:nvPr/>
        </p:nvPicPr>
        <p:blipFill>
          <a:blip r:embed="rId4"/>
          <a:stretch>
            <a:fillRect/>
          </a:stretch>
        </p:blipFill>
        <p:spPr>
          <a:xfrm>
            <a:off x="109959" y="1364416"/>
            <a:ext cx="4271793" cy="1574313"/>
          </a:xfrm>
          <a:prstGeom prst="rect">
            <a:avLst/>
          </a:prstGeom>
        </p:spPr>
      </p:pic>
      <p:pic>
        <p:nvPicPr>
          <p:cNvPr id="17" name="Content Placeholder 6" descr="A map of the united states&#10;&#10;Description automatically generated">
            <a:extLst>
              <a:ext uri="{FF2B5EF4-FFF2-40B4-BE49-F238E27FC236}">
                <a16:creationId xmlns:a16="http://schemas.microsoft.com/office/drawing/2014/main" id="{D5055D2C-F28A-5B6A-CD71-AC0368ED62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46987" y="2901233"/>
            <a:ext cx="3608815" cy="2029959"/>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Arrow Connector 23">
            <a:extLst>
              <a:ext uri="{FF2B5EF4-FFF2-40B4-BE49-F238E27FC236}">
                <a16:creationId xmlns:a16="http://schemas.microsoft.com/office/drawing/2014/main" id="{C327980E-43EB-C371-B6D0-8BAB7A141077}"/>
              </a:ext>
            </a:extLst>
          </p:cNvPr>
          <p:cNvCxnSpPr>
            <a:cxnSpLocks/>
          </p:cNvCxnSpPr>
          <p:nvPr/>
        </p:nvCxnSpPr>
        <p:spPr>
          <a:xfrm>
            <a:off x="4542461" y="2645434"/>
            <a:ext cx="201603" cy="0"/>
          </a:xfrm>
          <a:prstGeom prst="straightConnector1">
            <a:avLst/>
          </a:prstGeom>
          <a:ln w="25400" cap="rnd">
            <a:solidFill>
              <a:srgbClr val="00B050"/>
            </a:solidFill>
            <a:prstDash val="sysDash"/>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D226909-D622-5D08-F396-293921EEB161}"/>
              </a:ext>
            </a:extLst>
          </p:cNvPr>
          <p:cNvCxnSpPr>
            <a:cxnSpLocks/>
          </p:cNvCxnSpPr>
          <p:nvPr/>
        </p:nvCxnSpPr>
        <p:spPr>
          <a:xfrm>
            <a:off x="3580917" y="3735238"/>
            <a:ext cx="991083" cy="0"/>
          </a:xfrm>
          <a:prstGeom prst="straightConnector1">
            <a:avLst/>
          </a:prstGeom>
          <a:ln w="25400" cap="rnd">
            <a:solidFill>
              <a:srgbClr val="00B050"/>
            </a:solidFill>
            <a:prstDash val="sysDash"/>
            <a:headEnd type="none" w="med" len="med"/>
            <a:tailEnd type="non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91937E4-3F9C-CBB2-AE10-480515415E57}"/>
              </a:ext>
            </a:extLst>
          </p:cNvPr>
          <p:cNvCxnSpPr>
            <a:cxnSpLocks/>
          </p:cNvCxnSpPr>
          <p:nvPr/>
        </p:nvCxnSpPr>
        <p:spPr>
          <a:xfrm flipH="1" flipV="1">
            <a:off x="4542461" y="2645434"/>
            <a:ext cx="7667" cy="1067643"/>
          </a:xfrm>
          <a:prstGeom prst="straightConnector1">
            <a:avLst/>
          </a:prstGeom>
          <a:ln w="25400" cap="rnd">
            <a:solidFill>
              <a:srgbClr val="00B050"/>
            </a:solidFill>
            <a:prstDash val="sysDash"/>
            <a:headEnd type="none" w="med" len="med"/>
            <a:tailEnd type="non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188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HVAC Equipment Requirements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a:xfrm>
            <a:off x="221884" y="756357"/>
            <a:ext cx="5546738" cy="314349"/>
          </a:xfrm>
        </p:spPr>
        <p:txBody>
          <a:bodyPr/>
          <a:lstStyle/>
          <a:p>
            <a:r>
              <a:rPr lang="en-US" dirty="0"/>
              <a:t>Energy Recovery Chillers for Hospitals (6.5.6.3)</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a:xfrm>
            <a:off x="221885" y="1405468"/>
            <a:ext cx="4350116" cy="3206289"/>
          </a:xfrm>
        </p:spPr>
        <p:txBody>
          <a:bodyPr/>
          <a:lstStyle/>
          <a:p>
            <a:pPr lvl="1"/>
            <a:r>
              <a:rPr lang="en-US" dirty="0"/>
              <a:t>Condenser heat recovery required for acute care inpatient hospitals, where:</a:t>
            </a:r>
            <a:r>
              <a:rPr lang="en-US" baseline="30000" dirty="0"/>
              <a:t>1</a:t>
            </a:r>
          </a:p>
          <a:p>
            <a:pPr lvl="2"/>
            <a:r>
              <a:rPr lang="en-US" dirty="0"/>
              <a:t>Operate 24-hour basis</a:t>
            </a:r>
          </a:p>
          <a:p>
            <a:pPr lvl="2"/>
            <a:r>
              <a:rPr lang="en-US" dirty="0"/>
              <a:t>Design cooling capacity &gt; 300T</a:t>
            </a:r>
          </a:p>
          <a:p>
            <a:pPr lvl="2"/>
            <a:r>
              <a:rPr lang="en-US" dirty="0"/>
              <a:t>Simultaneous heating and cooling occurs 	above 60°F</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12" name="Oval 11">
            <a:extLst>
              <a:ext uri="{FF2B5EF4-FFF2-40B4-BE49-F238E27FC236}">
                <a16:creationId xmlns:a16="http://schemas.microsoft.com/office/drawing/2014/main" id="{90EA55F9-C9F2-5EA6-BD2A-65B55FD03DE5}"/>
              </a:ext>
            </a:extLst>
          </p:cNvPr>
          <p:cNvSpPr/>
          <p:nvPr/>
        </p:nvSpPr>
        <p:spPr>
          <a:xfrm>
            <a:off x="99088" y="1448351"/>
            <a:ext cx="188779" cy="192382"/>
          </a:xfrm>
          <a:prstGeom prst="ellipse">
            <a:avLst/>
          </a:prstGeom>
          <a:solidFill>
            <a:srgbClr val="FFFF00"/>
          </a:solidFill>
          <a:ln w="25400">
            <a:solidFill>
              <a:srgbClr val="FFC000"/>
            </a:solidFill>
          </a:ln>
        </p:spPr>
        <p:txBody>
          <a:bodyPr wrap="square" lIns="91440" tIns="91440" rIns="91440" bIns="91440" rtlCol="0" anchor="ctr">
            <a:noAutofit/>
          </a:bodyPr>
          <a:lstStyle/>
          <a:p>
            <a:pPr algn="ctr">
              <a:spcAft>
                <a:spcPts val="400"/>
              </a:spcAft>
            </a:pPr>
            <a:r>
              <a:rPr lang="en-US" sz="1200" b="1" dirty="0"/>
              <a:t>!</a:t>
            </a:r>
          </a:p>
        </p:txBody>
      </p:sp>
      <p:sp>
        <p:nvSpPr>
          <p:cNvPr id="13" name="TextBox 12">
            <a:extLst>
              <a:ext uri="{FF2B5EF4-FFF2-40B4-BE49-F238E27FC236}">
                <a16:creationId xmlns:a16="http://schemas.microsoft.com/office/drawing/2014/main" id="{85DABD2D-46A3-FAB2-E245-892D810FF674}"/>
              </a:ext>
            </a:extLst>
          </p:cNvPr>
          <p:cNvSpPr txBox="1"/>
          <p:nvPr/>
        </p:nvSpPr>
        <p:spPr>
          <a:xfrm>
            <a:off x="332422" y="4611757"/>
            <a:ext cx="5610296" cy="200055"/>
          </a:xfrm>
          <a:prstGeom prst="rect">
            <a:avLst/>
          </a:prstGeom>
          <a:noFill/>
        </p:spPr>
        <p:txBody>
          <a:bodyPr wrap="square" rtlCol="0">
            <a:spAutoFit/>
          </a:bodyPr>
          <a:lstStyle/>
          <a:p>
            <a:pPr marL="111125" indent="-111125">
              <a:buSzPct val="100000"/>
              <a:buAutoNum type="arabicPeriod"/>
            </a:pPr>
            <a:r>
              <a:rPr lang="en-US" sz="700" i="1" dirty="0"/>
              <a:t>New in ASHRAE Standard 90.1-2019</a:t>
            </a:r>
            <a:endParaRPr lang="en-US" sz="700" i="1" baseline="30000" dirty="0"/>
          </a:p>
        </p:txBody>
      </p:sp>
      <p:sp>
        <p:nvSpPr>
          <p:cNvPr id="6" name="TextBox 5">
            <a:extLst>
              <a:ext uri="{FF2B5EF4-FFF2-40B4-BE49-F238E27FC236}">
                <a16:creationId xmlns:a16="http://schemas.microsoft.com/office/drawing/2014/main" id="{844DD281-68B4-9FB7-DAE3-6E2AAB0EC5AF}"/>
              </a:ext>
            </a:extLst>
          </p:cNvPr>
          <p:cNvSpPr txBox="1"/>
          <p:nvPr/>
        </p:nvSpPr>
        <p:spPr>
          <a:xfrm>
            <a:off x="7434470" y="756357"/>
            <a:ext cx="1709530" cy="276999"/>
          </a:xfrm>
          <a:prstGeom prst="rect">
            <a:avLst/>
          </a:prstGeom>
          <a:solidFill>
            <a:srgbClr val="FF9900"/>
          </a:solidFill>
        </p:spPr>
        <p:txBody>
          <a:bodyPr wrap="square" rtlCol="0">
            <a:spAutoFit/>
          </a:bodyPr>
          <a:lstStyle/>
          <a:p>
            <a:r>
              <a:rPr lang="en-US" sz="1200" b="1" dirty="0">
                <a:solidFill>
                  <a:schemeClr val="bg1"/>
                </a:solidFill>
              </a:rPr>
              <a:t>Mandatory</a:t>
            </a:r>
          </a:p>
        </p:txBody>
      </p:sp>
      <p:pic>
        <p:nvPicPr>
          <p:cNvPr id="7" name="Picture 6">
            <a:extLst>
              <a:ext uri="{FF2B5EF4-FFF2-40B4-BE49-F238E27FC236}">
                <a16:creationId xmlns:a16="http://schemas.microsoft.com/office/drawing/2014/main" id="{FA2DF915-FC60-0462-26E7-25AC468A3347}"/>
              </a:ext>
            </a:extLst>
          </p:cNvPr>
          <p:cNvPicPr>
            <a:picLocks noChangeAspect="1"/>
          </p:cNvPicPr>
          <p:nvPr/>
        </p:nvPicPr>
        <p:blipFill>
          <a:blip r:embed="rId3"/>
          <a:stretch>
            <a:fillRect/>
          </a:stretch>
        </p:blipFill>
        <p:spPr>
          <a:xfrm>
            <a:off x="3900585" y="1544542"/>
            <a:ext cx="5084810" cy="2285680"/>
          </a:xfrm>
          <a:prstGeom prst="rect">
            <a:avLst/>
          </a:prstGeom>
        </p:spPr>
      </p:pic>
    </p:spTree>
    <p:extLst>
      <p:ext uri="{BB962C8B-B14F-4D97-AF65-F5344CB8AC3E}">
        <p14:creationId xmlns:p14="http://schemas.microsoft.com/office/powerpoint/2010/main" val="37398499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3B26A-92ED-41A0-8959-6BEBB5943485}"/>
              </a:ext>
            </a:extLst>
          </p:cNvPr>
          <p:cNvSpPr>
            <a:spLocks noGrp="1"/>
          </p:cNvSpPr>
          <p:nvPr>
            <p:ph type="title"/>
          </p:nvPr>
        </p:nvSpPr>
        <p:spPr/>
        <p:txBody>
          <a:bodyPr>
            <a:noAutofit/>
          </a:bodyPr>
          <a:lstStyle/>
          <a:p>
            <a:r>
              <a:rPr lang="en-US"/>
              <a:t>Disclaimer</a:t>
            </a:r>
          </a:p>
        </p:txBody>
      </p:sp>
      <p:sp>
        <p:nvSpPr>
          <p:cNvPr id="2" name="Content Placeholder 1">
            <a:extLst>
              <a:ext uri="{FF2B5EF4-FFF2-40B4-BE49-F238E27FC236}">
                <a16:creationId xmlns:a16="http://schemas.microsoft.com/office/drawing/2014/main" id="{A3361ABA-EC21-4238-B987-E274B4915D67}"/>
              </a:ext>
            </a:extLst>
          </p:cNvPr>
          <p:cNvSpPr>
            <a:spLocks noGrp="1"/>
          </p:cNvSpPr>
          <p:nvPr>
            <p:ph sz="quarter" idx="18"/>
          </p:nvPr>
        </p:nvSpPr>
        <p:spPr>
          <a:xfrm>
            <a:off x="412031" y="888526"/>
            <a:ext cx="8175378" cy="2928101"/>
          </a:xfrm>
        </p:spPr>
        <p:txBody>
          <a:bodyPr>
            <a:normAutofit fontScale="92500"/>
          </a:bodyPr>
          <a:lstStyle/>
          <a:p>
            <a:pPr>
              <a:spcAft>
                <a:spcPts val="1200"/>
              </a:spcAft>
            </a:pPr>
            <a:r>
              <a:rPr lang="en-US" sz="1600" dirty="0"/>
              <a:t>This content subject to change without notice and is intended only for educational purposes and does not replace independent professional judgment and/or legal advice. The ultimate responsibility is on the engineer of record to ensure the design complies with all applicable codes and Daikin Applied will not accept responsibility or liability for actions that result from the information shared in this presentation. This content is copyrighted and cannot be used without the express permission of Daikin Applied Americas Inc.</a:t>
            </a:r>
          </a:p>
          <a:p>
            <a:pPr>
              <a:spcAft>
                <a:spcPts val="1200"/>
              </a:spcAft>
            </a:pPr>
            <a:r>
              <a:rPr lang="en-US" sz="1600" dirty="0"/>
              <a:t> Always consult your state &amp; local codes, which may take precedence over </a:t>
            </a:r>
            <a:r>
              <a:rPr lang="en-US" sz="1600"/>
              <a:t>standards which </a:t>
            </a:r>
            <a:r>
              <a:rPr lang="en-US" sz="1600" dirty="0"/>
              <a:t>vary in adoption, complete or partial, by state.  Also note that a state may adopt a different year of the standard than the latest version.</a:t>
            </a:r>
          </a:p>
          <a:p>
            <a:pPr>
              <a:spcAft>
                <a:spcPts val="1200"/>
              </a:spcAft>
            </a:pPr>
            <a:r>
              <a:rPr lang="en-US" sz="1600" dirty="0"/>
              <a:t>The local Authority Having Jurisdiction (AHJ) has the final authority in interpreting code requirements.  When in doubt, contact the AHJ. </a:t>
            </a:r>
          </a:p>
        </p:txBody>
      </p:sp>
      <p:sp>
        <p:nvSpPr>
          <p:cNvPr id="7" name="Footer Placeholder 4">
            <a:extLst>
              <a:ext uri="{FF2B5EF4-FFF2-40B4-BE49-F238E27FC236}">
                <a16:creationId xmlns:a16="http://schemas.microsoft.com/office/drawing/2014/main" id="{663CC6FD-5520-D643-8AC7-4CE4347B1E85}"/>
              </a:ext>
            </a:extLst>
          </p:cNvPr>
          <p:cNvSpPr>
            <a:spLocks noGrp="1"/>
          </p:cNvSpPr>
          <p:nvPr>
            <p:ph type="ftr" sz="quarter" idx="3"/>
          </p:nvPr>
        </p:nvSpPr>
        <p:spPr>
          <a:xfrm>
            <a:off x="221884" y="4842761"/>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Tree>
    <p:extLst>
      <p:ext uri="{BB962C8B-B14F-4D97-AF65-F5344CB8AC3E}">
        <p14:creationId xmlns:p14="http://schemas.microsoft.com/office/powerpoint/2010/main" val="27496404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ASHRAE 90.1-2019 Mechanical Compliance Paths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Computer Rooms &amp; Data Centers (6.6.1)</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a:xfrm>
            <a:off x="221884" y="1165978"/>
            <a:ext cx="4350116" cy="3445779"/>
          </a:xfrm>
        </p:spPr>
        <p:txBody>
          <a:bodyPr/>
          <a:lstStyle/>
          <a:p>
            <a:pPr lvl="1"/>
            <a:r>
              <a:rPr lang="en-US" dirty="0"/>
              <a:t>New requirements allow the option of using ASHRAE Standard 90.4- 2019, Energy Standard for Data Centers</a:t>
            </a:r>
          </a:p>
          <a:p>
            <a:pPr lvl="2"/>
            <a:r>
              <a:rPr lang="en-US" dirty="0"/>
              <a:t>Instead of ASHRAE Standard 90.1</a:t>
            </a:r>
          </a:p>
          <a:p>
            <a:pPr lvl="2"/>
            <a:r>
              <a:rPr lang="en-US" dirty="0"/>
              <a:t>In computer rooms that have an IT equipment load greater than 10 kW</a:t>
            </a:r>
          </a:p>
          <a:p>
            <a:pPr lvl="2"/>
            <a:r>
              <a:rPr lang="en-US" dirty="0"/>
              <a:t>Apply ASHRAE Standard 90.4 electrical efficiency requirements</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pic>
        <p:nvPicPr>
          <p:cNvPr id="1026" name="Picture 2" descr="The rise of mini data centers | Communications Today">
            <a:extLst>
              <a:ext uri="{FF2B5EF4-FFF2-40B4-BE49-F238E27FC236}">
                <a16:creationId xmlns:a16="http://schemas.microsoft.com/office/drawing/2014/main" id="{E80E5A7E-8D37-BE6E-89B4-8569B083B3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5179" y="1165977"/>
            <a:ext cx="4126446" cy="2229229"/>
          </a:xfrm>
          <a:prstGeom prst="rect">
            <a:avLst/>
          </a:prstGeom>
          <a:noFill/>
          <a:effectLst>
            <a:glow rad="101600">
              <a:schemeClr val="accent1">
                <a:satMod val="175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A16B244B-BD57-E50C-38BA-966D2B27F2AF}"/>
              </a:ext>
            </a:extLst>
          </p:cNvPr>
          <p:cNvSpPr/>
          <p:nvPr/>
        </p:nvSpPr>
        <p:spPr>
          <a:xfrm>
            <a:off x="99088" y="1209810"/>
            <a:ext cx="188779" cy="192382"/>
          </a:xfrm>
          <a:prstGeom prst="ellipse">
            <a:avLst/>
          </a:prstGeom>
          <a:solidFill>
            <a:srgbClr val="FFFF00"/>
          </a:solidFill>
          <a:ln w="25400">
            <a:solidFill>
              <a:srgbClr val="FFC000"/>
            </a:solidFill>
          </a:ln>
        </p:spPr>
        <p:txBody>
          <a:bodyPr wrap="square" lIns="91440" tIns="91440" rIns="91440" bIns="91440" rtlCol="0" anchor="ctr">
            <a:noAutofit/>
          </a:bodyPr>
          <a:lstStyle/>
          <a:p>
            <a:pPr algn="ctr">
              <a:spcAft>
                <a:spcPts val="400"/>
              </a:spcAft>
            </a:pPr>
            <a:r>
              <a:rPr lang="en-US" sz="1200" b="1" dirty="0"/>
              <a:t>!</a:t>
            </a:r>
          </a:p>
        </p:txBody>
      </p:sp>
      <p:sp>
        <p:nvSpPr>
          <p:cNvPr id="7" name="TextBox 6">
            <a:extLst>
              <a:ext uri="{FF2B5EF4-FFF2-40B4-BE49-F238E27FC236}">
                <a16:creationId xmlns:a16="http://schemas.microsoft.com/office/drawing/2014/main" id="{0E07AF7C-37B5-2D76-AA20-1348707B99C9}"/>
              </a:ext>
            </a:extLst>
          </p:cNvPr>
          <p:cNvSpPr txBox="1"/>
          <p:nvPr/>
        </p:nvSpPr>
        <p:spPr>
          <a:xfrm>
            <a:off x="332422" y="4611757"/>
            <a:ext cx="5610296" cy="200055"/>
          </a:xfrm>
          <a:prstGeom prst="rect">
            <a:avLst/>
          </a:prstGeom>
          <a:noFill/>
        </p:spPr>
        <p:txBody>
          <a:bodyPr wrap="square" rtlCol="0">
            <a:spAutoFit/>
          </a:bodyPr>
          <a:lstStyle/>
          <a:p>
            <a:pPr marL="111125" indent="-111125">
              <a:buSzPct val="100000"/>
              <a:buAutoNum type="arabicPeriod"/>
            </a:pPr>
            <a:r>
              <a:rPr lang="en-US" sz="700" i="1" dirty="0"/>
              <a:t>New in ASHRAE Standard 90.1-2019</a:t>
            </a:r>
            <a:endParaRPr lang="en-US" sz="700" i="1" baseline="30000" dirty="0"/>
          </a:p>
        </p:txBody>
      </p:sp>
    </p:spTree>
    <p:extLst>
      <p:ext uri="{BB962C8B-B14F-4D97-AF65-F5344CB8AC3E}">
        <p14:creationId xmlns:p14="http://schemas.microsoft.com/office/powerpoint/2010/main" val="18836957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HVAC Equipment Requirements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Minimum Efficiency Requirements for HVAC Equipment (6.8.1)</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a:xfrm>
            <a:off x="221884" y="1070706"/>
            <a:ext cx="8680072" cy="747489"/>
          </a:xfrm>
        </p:spPr>
        <p:txBody>
          <a:bodyPr/>
          <a:lstStyle/>
          <a:p>
            <a:r>
              <a:rPr lang="en-US" dirty="0"/>
              <a:t>Equipment listed in the 6.8.1 tables must meet the minimum performance at the specified rating conditions identified in the appropriate table</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8" name="TextBox 7">
            <a:extLst>
              <a:ext uri="{FF2B5EF4-FFF2-40B4-BE49-F238E27FC236}">
                <a16:creationId xmlns:a16="http://schemas.microsoft.com/office/drawing/2014/main" id="{696049B0-DE2B-CFCB-1492-D891B8BE33F7}"/>
              </a:ext>
            </a:extLst>
          </p:cNvPr>
          <p:cNvSpPr txBox="1"/>
          <p:nvPr/>
        </p:nvSpPr>
        <p:spPr>
          <a:xfrm>
            <a:off x="7434470" y="756357"/>
            <a:ext cx="1709530" cy="276999"/>
          </a:xfrm>
          <a:prstGeom prst="rect">
            <a:avLst/>
          </a:prstGeom>
          <a:solidFill>
            <a:srgbClr val="FF9900"/>
          </a:solidFill>
        </p:spPr>
        <p:txBody>
          <a:bodyPr wrap="square" rtlCol="0">
            <a:spAutoFit/>
          </a:bodyPr>
          <a:lstStyle/>
          <a:p>
            <a:r>
              <a:rPr lang="en-US" sz="1200" b="1" dirty="0">
                <a:solidFill>
                  <a:schemeClr val="bg1"/>
                </a:solidFill>
              </a:rPr>
              <a:t>Mandatory</a:t>
            </a:r>
          </a:p>
        </p:txBody>
      </p:sp>
      <p:sp>
        <p:nvSpPr>
          <p:cNvPr id="9" name="Content Placeholder 3">
            <a:extLst>
              <a:ext uri="{FF2B5EF4-FFF2-40B4-BE49-F238E27FC236}">
                <a16:creationId xmlns:a16="http://schemas.microsoft.com/office/drawing/2014/main" id="{B49E7A6B-B92C-7A57-129A-5C7E8C01FA84}"/>
              </a:ext>
            </a:extLst>
          </p:cNvPr>
          <p:cNvSpPr txBox="1">
            <a:spLocks/>
          </p:cNvSpPr>
          <p:nvPr/>
        </p:nvSpPr>
        <p:spPr>
          <a:xfrm>
            <a:off x="390845" y="1529646"/>
            <a:ext cx="4180783" cy="3109914"/>
          </a:xfrm>
          <a:prstGeom prst="rect">
            <a:avLst/>
          </a:prstGeom>
        </p:spPr>
        <p:txBody>
          <a:bodyPr vert="horz" lIns="91440" tIns="45720" rIns="91440" bIns="4572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SzPct val="120000"/>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lumMod val="60000"/>
                  <a:lumOff val="40000"/>
                </a:schemeClr>
              </a:buClr>
              <a:buSzPct val="85000"/>
              <a:buFont typeface="Courier New" panose="02070309020205020404" pitchFamily="49" charset="0"/>
              <a:buChar char="o"/>
              <a:defRPr sz="1400" kern="1200">
                <a:solidFill>
                  <a:schemeClr val="tx1"/>
                </a:solidFill>
                <a:latin typeface="+mn-lt"/>
                <a:ea typeface="+mn-ea"/>
                <a:cs typeface="+mn-cs"/>
              </a:defRPr>
            </a:lvl3pPr>
            <a:lvl4pPr marL="517525" indent="-174625" algn="l" defTabSz="914400" rtl="0" eaLnBrk="1" latinLnBrk="0" hangingPunct="1">
              <a:spcBef>
                <a:spcPts val="0"/>
              </a:spcBef>
              <a:spcAft>
                <a:spcPts val="1000"/>
              </a:spcAft>
              <a:buClr>
                <a:schemeClr val="bg2"/>
              </a:buClr>
              <a:buFont typeface="Wingdings" panose="05000000000000000000" pitchFamily="2" charset="2"/>
              <a:buChar char="§"/>
              <a:defRPr sz="1200" kern="1200">
                <a:solidFill>
                  <a:schemeClr val="tx1"/>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900" dirty="0"/>
              <a:t>Tables include:</a:t>
            </a:r>
          </a:p>
          <a:p>
            <a:pPr lvl="1"/>
            <a:r>
              <a:rPr lang="en-US" sz="900" dirty="0"/>
              <a:t>Electrically Operated Unitary Air Conditioners and Condensing units</a:t>
            </a:r>
          </a:p>
          <a:p>
            <a:pPr lvl="1"/>
            <a:r>
              <a:rPr lang="en-US" sz="900" dirty="0"/>
              <a:t>Electrically Operated Air-Cooled Unitary Heat Pumps</a:t>
            </a:r>
          </a:p>
          <a:p>
            <a:pPr lvl="1"/>
            <a:r>
              <a:rPr lang="en-US" sz="900" dirty="0"/>
              <a:t>Water-Chilling Packages</a:t>
            </a:r>
          </a:p>
          <a:p>
            <a:pPr lvl="1"/>
            <a:r>
              <a:rPr lang="en-US" sz="900" dirty="0"/>
              <a:t>Electrically Operated Packaged Terminal Air Conditioners, Packaged Terminal Heat</a:t>
            </a:r>
          </a:p>
          <a:p>
            <a:pPr lvl="1"/>
            <a:r>
              <a:rPr lang="en-US" sz="900" dirty="0"/>
              <a:t>Pumps, Single-Package Vertical Air Conditioners</a:t>
            </a:r>
          </a:p>
          <a:p>
            <a:pPr lvl="1"/>
            <a:r>
              <a:rPr lang="en-US" sz="900" dirty="0"/>
              <a:t>Single Package Vertical Heat Pumps, Room Air Conditioners, and Room Air Conditioner Heat Pumps</a:t>
            </a:r>
          </a:p>
          <a:p>
            <a:pPr lvl="1"/>
            <a:r>
              <a:rPr lang="en-US" sz="900" dirty="0"/>
              <a:t>Warm-Air Furnaces and Combination Warm-Air Furnaces/Air-Conditioning Units, Warm-Air Duct Furnaces and Unit heaters</a:t>
            </a:r>
          </a:p>
          <a:p>
            <a:pPr lvl="1"/>
            <a:r>
              <a:rPr lang="en-US" sz="900" dirty="0"/>
              <a:t>Gas- and Oil-Fired Boilers</a:t>
            </a:r>
          </a:p>
          <a:p>
            <a:pPr lvl="1"/>
            <a:r>
              <a:rPr lang="en-US" sz="900" dirty="0"/>
              <a:t>Heat Rejection-Equipment</a:t>
            </a:r>
          </a:p>
          <a:p>
            <a:pPr lvl="1"/>
            <a:r>
              <a:rPr lang="en-US" sz="900" dirty="0"/>
              <a:t>Electrically Operated Variable-Refrigerant-Flow Air Conditioners</a:t>
            </a:r>
          </a:p>
          <a:p>
            <a:pPr lvl="1"/>
            <a:r>
              <a:rPr lang="en-US" sz="900" dirty="0"/>
              <a:t>Electrically Operated Variable-Refrigerant Flow and Applied Heat Pumps</a:t>
            </a:r>
          </a:p>
          <a:p>
            <a:pPr lvl="1"/>
            <a:r>
              <a:rPr lang="en-US" sz="900" dirty="0"/>
              <a:t>Floor-Mounted Air Conditioners and Condensing Units Serving Computer Rooms</a:t>
            </a:r>
          </a:p>
        </p:txBody>
      </p:sp>
      <p:sp>
        <p:nvSpPr>
          <p:cNvPr id="11" name="Content Placeholder 3">
            <a:extLst>
              <a:ext uri="{FF2B5EF4-FFF2-40B4-BE49-F238E27FC236}">
                <a16:creationId xmlns:a16="http://schemas.microsoft.com/office/drawing/2014/main" id="{C15EE9F6-2497-60CD-A465-77CD8287FBF8}"/>
              </a:ext>
            </a:extLst>
          </p:cNvPr>
          <p:cNvSpPr txBox="1">
            <a:spLocks/>
          </p:cNvSpPr>
          <p:nvPr/>
        </p:nvSpPr>
        <p:spPr>
          <a:xfrm>
            <a:off x="4561920" y="1444450"/>
            <a:ext cx="4180783" cy="3109914"/>
          </a:xfrm>
          <a:prstGeom prst="rect">
            <a:avLst/>
          </a:prstGeom>
        </p:spPr>
        <p:txBody>
          <a:bodyPr vert="horz" lIns="91440" tIns="45720" rIns="91440" bIns="4572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SzPct val="120000"/>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lumMod val="60000"/>
                  <a:lumOff val="40000"/>
                </a:schemeClr>
              </a:buClr>
              <a:buSzPct val="85000"/>
              <a:buFont typeface="Courier New" panose="02070309020205020404" pitchFamily="49" charset="0"/>
              <a:buChar char="o"/>
              <a:defRPr sz="1400" kern="1200">
                <a:solidFill>
                  <a:schemeClr val="tx1"/>
                </a:solidFill>
                <a:latin typeface="+mn-lt"/>
                <a:ea typeface="+mn-ea"/>
                <a:cs typeface="+mn-cs"/>
              </a:defRPr>
            </a:lvl3pPr>
            <a:lvl4pPr marL="517525" indent="-174625" algn="l" defTabSz="914400" rtl="0" eaLnBrk="1" latinLnBrk="0" hangingPunct="1">
              <a:spcBef>
                <a:spcPts val="0"/>
              </a:spcBef>
              <a:spcAft>
                <a:spcPts val="1000"/>
              </a:spcAft>
              <a:buClr>
                <a:schemeClr val="bg2"/>
              </a:buClr>
              <a:buFont typeface="Wingdings" panose="05000000000000000000" pitchFamily="2" charset="2"/>
              <a:buChar char="§"/>
              <a:defRPr sz="1200" kern="1200">
                <a:solidFill>
                  <a:schemeClr val="tx1"/>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900" dirty="0"/>
          </a:p>
          <a:p>
            <a:pPr lvl="1"/>
            <a:r>
              <a:rPr lang="en-US" sz="900" dirty="0"/>
              <a:t>Commercial Refrigerators, Commercial Freezers, and Refrigeration</a:t>
            </a:r>
          </a:p>
          <a:p>
            <a:pPr lvl="1"/>
            <a:r>
              <a:rPr lang="en-US" sz="900" dirty="0"/>
              <a:t>Vapor-Compression-Based Indoor Pool Dehumidifiers</a:t>
            </a:r>
          </a:p>
          <a:p>
            <a:pPr lvl="1"/>
            <a:r>
              <a:rPr lang="en-US" sz="900" dirty="0"/>
              <a:t>Electrically Operated DX-DOAS Units, Single Package and Remote Condenser, without Energy Recovery</a:t>
            </a:r>
          </a:p>
          <a:p>
            <a:pPr lvl="1"/>
            <a:r>
              <a:rPr lang="en-US" sz="900" dirty="0"/>
              <a:t>Electrically Operated DX-DOAS Units, Single Package and Remote Condenser, with Energy Recovery</a:t>
            </a:r>
          </a:p>
          <a:p>
            <a:pPr lvl="1"/>
            <a:r>
              <a:rPr lang="en-US" sz="900" b="1" dirty="0">
                <a:solidFill>
                  <a:schemeClr val="tx2"/>
                </a:solidFill>
              </a:rPr>
              <a:t>Electrically Operated Water-Source Heat Pumps</a:t>
            </a:r>
            <a:r>
              <a:rPr lang="en-US" sz="900" b="1" baseline="30000" dirty="0">
                <a:solidFill>
                  <a:schemeClr val="tx2"/>
                </a:solidFill>
              </a:rPr>
              <a:t>1</a:t>
            </a:r>
          </a:p>
          <a:p>
            <a:pPr lvl="1"/>
            <a:r>
              <a:rPr lang="en-US" sz="900" b="1" dirty="0">
                <a:solidFill>
                  <a:schemeClr val="tx2"/>
                </a:solidFill>
              </a:rPr>
              <a:t>Heat Pump and Heat Recovery Chiller Packages</a:t>
            </a:r>
            <a:r>
              <a:rPr lang="en-US" sz="900" b="1" baseline="30000" dirty="0">
                <a:solidFill>
                  <a:schemeClr val="tx2"/>
                </a:solidFill>
              </a:rPr>
              <a:t>1</a:t>
            </a:r>
          </a:p>
          <a:p>
            <a:pPr lvl="1"/>
            <a:r>
              <a:rPr lang="en-US" sz="900" b="1" dirty="0">
                <a:solidFill>
                  <a:schemeClr val="tx2"/>
                </a:solidFill>
              </a:rPr>
              <a:t>Ceiling-Mounted Computer-Room Air Conditioners</a:t>
            </a:r>
            <a:r>
              <a:rPr lang="en-US" sz="900" b="1" baseline="30000" dirty="0">
                <a:solidFill>
                  <a:schemeClr val="tx2"/>
                </a:solidFill>
              </a:rPr>
              <a:t>1</a:t>
            </a:r>
          </a:p>
          <a:p>
            <a:pPr lvl="1"/>
            <a:r>
              <a:rPr lang="en-US" sz="900" b="1" dirty="0">
                <a:solidFill>
                  <a:schemeClr val="tx2"/>
                </a:solidFill>
              </a:rPr>
              <a:t>Walk-In Cooler and Freezer Display Door</a:t>
            </a:r>
            <a:r>
              <a:rPr lang="en-US" sz="900" b="1" baseline="30000" dirty="0">
                <a:solidFill>
                  <a:schemeClr val="tx2"/>
                </a:solidFill>
              </a:rPr>
              <a:t>1</a:t>
            </a:r>
          </a:p>
          <a:p>
            <a:pPr lvl="1"/>
            <a:r>
              <a:rPr lang="en-US" sz="900" b="1" dirty="0">
                <a:solidFill>
                  <a:schemeClr val="tx2"/>
                </a:solidFill>
              </a:rPr>
              <a:t>Walk-In Cooler and Freezer Non-display Door</a:t>
            </a:r>
            <a:r>
              <a:rPr lang="en-US" sz="900" b="1" baseline="30000" dirty="0">
                <a:solidFill>
                  <a:schemeClr val="tx2"/>
                </a:solidFill>
              </a:rPr>
              <a:t>1</a:t>
            </a:r>
          </a:p>
          <a:p>
            <a:pPr lvl="1"/>
            <a:r>
              <a:rPr lang="en-US" sz="900" b="1" dirty="0">
                <a:solidFill>
                  <a:schemeClr val="tx2"/>
                </a:solidFill>
              </a:rPr>
              <a:t>Walk-In Cooler and Freezer Refrigeration System</a:t>
            </a:r>
            <a:r>
              <a:rPr lang="en-US" sz="900" b="1" baseline="30000" dirty="0">
                <a:solidFill>
                  <a:schemeClr val="tx2"/>
                </a:solidFill>
              </a:rPr>
              <a:t>1</a:t>
            </a:r>
          </a:p>
        </p:txBody>
      </p:sp>
      <p:sp>
        <p:nvSpPr>
          <p:cNvPr id="12" name="TextBox 11">
            <a:extLst>
              <a:ext uri="{FF2B5EF4-FFF2-40B4-BE49-F238E27FC236}">
                <a16:creationId xmlns:a16="http://schemas.microsoft.com/office/drawing/2014/main" id="{87310396-43F1-49FD-C7B0-062465017A2E}"/>
              </a:ext>
            </a:extLst>
          </p:cNvPr>
          <p:cNvSpPr txBox="1"/>
          <p:nvPr/>
        </p:nvSpPr>
        <p:spPr>
          <a:xfrm>
            <a:off x="4670262" y="4642705"/>
            <a:ext cx="1976155" cy="200055"/>
          </a:xfrm>
          <a:prstGeom prst="rect">
            <a:avLst/>
          </a:prstGeom>
          <a:noFill/>
        </p:spPr>
        <p:txBody>
          <a:bodyPr wrap="square" rtlCol="0">
            <a:spAutoFit/>
          </a:bodyPr>
          <a:lstStyle/>
          <a:p>
            <a:pPr marL="111125" indent="-111125">
              <a:buSzPct val="100000"/>
              <a:buAutoNum type="arabicPeriod"/>
            </a:pPr>
            <a:r>
              <a:rPr lang="en-US" sz="700" i="1" dirty="0"/>
              <a:t>New in ASHRAE Standard 90.1-2019</a:t>
            </a:r>
            <a:endParaRPr lang="en-US" sz="700" i="1" baseline="30000" dirty="0"/>
          </a:p>
        </p:txBody>
      </p:sp>
      <p:sp>
        <p:nvSpPr>
          <p:cNvPr id="13" name="Right Brace 12">
            <a:extLst>
              <a:ext uri="{FF2B5EF4-FFF2-40B4-BE49-F238E27FC236}">
                <a16:creationId xmlns:a16="http://schemas.microsoft.com/office/drawing/2014/main" id="{0C1581CE-8E6D-5213-0D71-DAE7997A6E75}"/>
              </a:ext>
            </a:extLst>
          </p:cNvPr>
          <p:cNvSpPr/>
          <p:nvPr/>
        </p:nvSpPr>
        <p:spPr>
          <a:xfrm>
            <a:off x="7727849" y="2785408"/>
            <a:ext cx="293511" cy="1287385"/>
          </a:xfrm>
          <a:prstGeom prst="rightBrace">
            <a:avLst/>
          </a:prstGeom>
          <a:ln w="19050" cap="rnd">
            <a:solidFill>
              <a:schemeClr val="tx2"/>
            </a:solidFill>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Oval 13">
            <a:extLst>
              <a:ext uri="{FF2B5EF4-FFF2-40B4-BE49-F238E27FC236}">
                <a16:creationId xmlns:a16="http://schemas.microsoft.com/office/drawing/2014/main" id="{95C94439-E292-E75C-4BF0-5E197D1B97D9}"/>
              </a:ext>
            </a:extLst>
          </p:cNvPr>
          <p:cNvSpPr/>
          <p:nvPr/>
        </p:nvSpPr>
        <p:spPr>
          <a:xfrm>
            <a:off x="8098863" y="3332909"/>
            <a:ext cx="188779" cy="192382"/>
          </a:xfrm>
          <a:prstGeom prst="ellipse">
            <a:avLst/>
          </a:prstGeom>
          <a:solidFill>
            <a:srgbClr val="FFFF00"/>
          </a:solidFill>
          <a:ln w="25400">
            <a:solidFill>
              <a:srgbClr val="FFC000"/>
            </a:solidFill>
          </a:ln>
        </p:spPr>
        <p:txBody>
          <a:bodyPr wrap="square" lIns="91440" tIns="91440" rIns="91440" bIns="91440" rtlCol="0" anchor="ctr">
            <a:noAutofit/>
          </a:bodyPr>
          <a:lstStyle/>
          <a:p>
            <a:pPr algn="ctr">
              <a:spcAft>
                <a:spcPts val="400"/>
              </a:spcAft>
            </a:pPr>
            <a:r>
              <a:rPr lang="en-US" sz="1200" b="1" dirty="0"/>
              <a:t>!</a:t>
            </a:r>
          </a:p>
        </p:txBody>
      </p:sp>
    </p:spTree>
    <p:extLst>
      <p:ext uri="{BB962C8B-B14F-4D97-AF65-F5344CB8AC3E}">
        <p14:creationId xmlns:p14="http://schemas.microsoft.com/office/powerpoint/2010/main" val="38352498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HVAC Equipment Requirements</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pic>
        <p:nvPicPr>
          <p:cNvPr id="8" name="Picture 7">
            <a:extLst>
              <a:ext uri="{FF2B5EF4-FFF2-40B4-BE49-F238E27FC236}">
                <a16:creationId xmlns:a16="http://schemas.microsoft.com/office/drawing/2014/main" id="{CF4DD72A-F18A-C7B8-6628-AAA5E1280F51}"/>
              </a:ext>
            </a:extLst>
          </p:cNvPr>
          <p:cNvPicPr>
            <a:picLocks noChangeAspect="1"/>
          </p:cNvPicPr>
          <p:nvPr/>
        </p:nvPicPr>
        <p:blipFill>
          <a:blip r:embed="rId3"/>
          <a:stretch>
            <a:fillRect/>
          </a:stretch>
        </p:blipFill>
        <p:spPr>
          <a:xfrm>
            <a:off x="799647" y="433390"/>
            <a:ext cx="7300131" cy="4409370"/>
          </a:xfrm>
          <a:prstGeom prst="rect">
            <a:avLst/>
          </a:prstGeom>
        </p:spPr>
      </p:pic>
    </p:spTree>
    <p:extLst>
      <p:ext uri="{BB962C8B-B14F-4D97-AF65-F5344CB8AC3E}">
        <p14:creationId xmlns:p14="http://schemas.microsoft.com/office/powerpoint/2010/main" val="41840189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HVAC Equipment Requirements</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pic>
        <p:nvPicPr>
          <p:cNvPr id="7" name="Picture 6">
            <a:extLst>
              <a:ext uri="{FF2B5EF4-FFF2-40B4-BE49-F238E27FC236}">
                <a16:creationId xmlns:a16="http://schemas.microsoft.com/office/drawing/2014/main" id="{B5354FD4-27AE-D132-8E2B-2D21EE56B7D3}"/>
              </a:ext>
            </a:extLst>
          </p:cNvPr>
          <p:cNvPicPr>
            <a:picLocks noChangeAspect="1"/>
          </p:cNvPicPr>
          <p:nvPr/>
        </p:nvPicPr>
        <p:blipFill>
          <a:blip r:embed="rId3"/>
          <a:stretch>
            <a:fillRect/>
          </a:stretch>
        </p:blipFill>
        <p:spPr>
          <a:xfrm>
            <a:off x="661105" y="466231"/>
            <a:ext cx="8264840" cy="4376529"/>
          </a:xfrm>
          <a:prstGeom prst="rect">
            <a:avLst/>
          </a:prstGeom>
        </p:spPr>
      </p:pic>
    </p:spTree>
    <p:extLst>
      <p:ext uri="{BB962C8B-B14F-4D97-AF65-F5344CB8AC3E}">
        <p14:creationId xmlns:p14="http://schemas.microsoft.com/office/powerpoint/2010/main" val="13913562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System Control Requirements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ASHRAE Guideline 36</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a:xfrm>
            <a:off x="221884" y="1165978"/>
            <a:ext cx="4818605" cy="3445779"/>
          </a:xfrm>
        </p:spPr>
        <p:txBody>
          <a:bodyPr/>
          <a:lstStyle/>
          <a:p>
            <a:pPr lvl="1"/>
            <a:r>
              <a:rPr lang="en-US" dirty="0"/>
              <a:t>Starting to incorporate ASHRAE Guideline 36 recommendations</a:t>
            </a:r>
          </a:p>
          <a:p>
            <a:pPr lvl="1"/>
            <a:r>
              <a:rPr lang="en-US" dirty="0"/>
              <a:t>Expanding scope of controls requirements in ASHRAE Standard 90.1</a:t>
            </a:r>
          </a:p>
          <a:p>
            <a:pPr lvl="1"/>
            <a:r>
              <a:rPr lang="en-US" dirty="0"/>
              <a:t>For example:</a:t>
            </a:r>
          </a:p>
          <a:p>
            <a:pPr lvl="2"/>
            <a:r>
              <a:rPr lang="en-US" dirty="0"/>
              <a:t>Reheat limitations</a:t>
            </a:r>
          </a:p>
          <a:p>
            <a:pPr lvl="2"/>
            <a:r>
              <a:rPr lang="en-US" dirty="0"/>
              <a:t>Supply air temperature reset sequences</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pic>
        <p:nvPicPr>
          <p:cNvPr id="8" name="Picture 7">
            <a:extLst>
              <a:ext uri="{FF2B5EF4-FFF2-40B4-BE49-F238E27FC236}">
                <a16:creationId xmlns:a16="http://schemas.microsoft.com/office/drawing/2014/main" id="{13996ADE-7DED-982E-1BAF-05606BF9CF9F}"/>
              </a:ext>
            </a:extLst>
          </p:cNvPr>
          <p:cNvPicPr>
            <a:picLocks noChangeAspect="1"/>
          </p:cNvPicPr>
          <p:nvPr/>
        </p:nvPicPr>
        <p:blipFill>
          <a:blip r:embed="rId3"/>
          <a:stretch>
            <a:fillRect/>
          </a:stretch>
        </p:blipFill>
        <p:spPr>
          <a:xfrm>
            <a:off x="5228009" y="652308"/>
            <a:ext cx="3063680" cy="3959449"/>
          </a:xfrm>
          <a:prstGeom prst="rect">
            <a:avLst/>
          </a:prstGeom>
          <a:effectLst>
            <a:glow rad="63500">
              <a:schemeClr val="accent3">
                <a:satMod val="175000"/>
                <a:alpha val="40000"/>
              </a:schemeClr>
            </a:glow>
            <a:outerShdw blurRad="50800" dist="38100" dir="2700000" algn="tl" rotWithShape="0">
              <a:prstClr val="black">
                <a:alpha val="40000"/>
              </a:prstClr>
            </a:outerShdw>
          </a:effectLst>
        </p:spPr>
      </p:pic>
      <p:sp>
        <p:nvSpPr>
          <p:cNvPr id="6" name="Action Button: Go to End 5">
            <a:hlinkClick r:id="rId4" action="ppaction://hlinksldjump" highlightClick="1"/>
            <a:extLst>
              <a:ext uri="{FF2B5EF4-FFF2-40B4-BE49-F238E27FC236}">
                <a16:creationId xmlns:a16="http://schemas.microsoft.com/office/drawing/2014/main" id="{A231E996-19DB-4D19-3832-7201DFA64084}"/>
              </a:ext>
            </a:extLst>
          </p:cNvPr>
          <p:cNvSpPr/>
          <p:nvPr/>
        </p:nvSpPr>
        <p:spPr>
          <a:xfrm>
            <a:off x="8422981" y="4705838"/>
            <a:ext cx="498763" cy="273844"/>
          </a:xfrm>
          <a:prstGeom prst="actionButtonEnd">
            <a:avLst/>
          </a:prstGeom>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28733903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System Control Requirements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a:xfrm>
            <a:off x="222256" y="567534"/>
            <a:ext cx="8699488" cy="314349"/>
          </a:xfrm>
        </p:spPr>
        <p:txBody>
          <a:bodyPr/>
          <a:lstStyle/>
          <a:p>
            <a:r>
              <a:rPr lang="en-US" dirty="0"/>
              <a:t>Summary of Control Requirements</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graphicFrame>
        <p:nvGraphicFramePr>
          <p:cNvPr id="6" name="Table 7">
            <a:extLst>
              <a:ext uri="{FF2B5EF4-FFF2-40B4-BE49-F238E27FC236}">
                <a16:creationId xmlns:a16="http://schemas.microsoft.com/office/drawing/2014/main" id="{21E2E99B-AFB8-6548-72DD-571CDC4A5404}"/>
              </a:ext>
            </a:extLst>
          </p:cNvPr>
          <p:cNvGraphicFramePr>
            <a:graphicFrameLocks noGrp="1"/>
          </p:cNvGraphicFramePr>
          <p:nvPr>
            <p:extLst>
              <p:ext uri="{D42A27DB-BD31-4B8C-83A1-F6EECF244321}">
                <p14:modId xmlns:p14="http://schemas.microsoft.com/office/powerpoint/2010/main" val="4174166145"/>
              </p:ext>
            </p:extLst>
          </p:nvPr>
        </p:nvGraphicFramePr>
        <p:xfrm>
          <a:off x="281980" y="831103"/>
          <a:ext cx="8619976" cy="3435174"/>
        </p:xfrm>
        <a:graphic>
          <a:graphicData uri="http://schemas.openxmlformats.org/drawingml/2006/table">
            <a:tbl>
              <a:tblPr firstRow="1" bandRow="1">
                <a:tableStyleId>{5C22544A-7EE6-4342-B048-85BDC9FD1C3A}</a:tableStyleId>
              </a:tblPr>
              <a:tblGrid>
                <a:gridCol w="1405015">
                  <a:extLst>
                    <a:ext uri="{9D8B030D-6E8A-4147-A177-3AD203B41FA5}">
                      <a16:colId xmlns:a16="http://schemas.microsoft.com/office/drawing/2014/main" val="3607149838"/>
                    </a:ext>
                  </a:extLst>
                </a:gridCol>
                <a:gridCol w="1202900">
                  <a:extLst>
                    <a:ext uri="{9D8B030D-6E8A-4147-A177-3AD203B41FA5}">
                      <a16:colId xmlns:a16="http://schemas.microsoft.com/office/drawing/2014/main" val="802116285"/>
                    </a:ext>
                  </a:extLst>
                </a:gridCol>
                <a:gridCol w="6012061">
                  <a:extLst>
                    <a:ext uri="{9D8B030D-6E8A-4147-A177-3AD203B41FA5}">
                      <a16:colId xmlns:a16="http://schemas.microsoft.com/office/drawing/2014/main" val="1024423156"/>
                    </a:ext>
                  </a:extLst>
                </a:gridCol>
              </a:tblGrid>
              <a:tr h="478614">
                <a:tc>
                  <a:txBody>
                    <a:bodyPr/>
                    <a:lstStyle/>
                    <a:p>
                      <a:r>
                        <a:rPr lang="en-US" sz="1200" dirty="0"/>
                        <a:t>Requirement</a:t>
                      </a:r>
                    </a:p>
                  </a:txBody>
                  <a:tcPr/>
                </a:tc>
                <a:tc>
                  <a:txBody>
                    <a:bodyPr/>
                    <a:lstStyle/>
                    <a:p>
                      <a:r>
                        <a:rPr lang="en-US" sz="1200" dirty="0"/>
                        <a:t>Mandatory / Prescriptive</a:t>
                      </a:r>
                    </a:p>
                  </a:txBody>
                  <a:tcPr/>
                </a:tc>
                <a:tc>
                  <a:txBody>
                    <a:bodyPr/>
                    <a:lstStyle/>
                    <a:p>
                      <a:r>
                        <a:rPr lang="en-US" sz="1200" dirty="0"/>
                        <a:t>Description</a:t>
                      </a:r>
                    </a:p>
                  </a:txBody>
                  <a:tcPr/>
                </a:tc>
                <a:extLst>
                  <a:ext uri="{0D108BD9-81ED-4DB2-BD59-A6C34878D82A}">
                    <a16:rowId xmlns:a16="http://schemas.microsoft.com/office/drawing/2014/main" val="1059182101"/>
                  </a:ext>
                </a:extLst>
              </a:tr>
              <a:tr h="478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hlinkClick r:id="rId3" action="ppaction://hlinksldjump"/>
                        </a:rPr>
                        <a:t>Dead Band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hlinkClick r:id="rId3" action="ppaction://hlinksldjump"/>
                        </a:rPr>
                        <a:t>(6.4.3.1.2)</a:t>
                      </a:r>
                      <a:endParaRPr lang="en-US" sz="1100" dirty="0"/>
                    </a:p>
                    <a:p>
                      <a:endParaRPr lang="en-US"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Mandatory</a:t>
                      </a:r>
                    </a:p>
                    <a:p>
                      <a:endParaRPr lang="en-US" sz="1100" dirty="0"/>
                    </a:p>
                  </a:txBody>
                  <a:tcPr/>
                </a:tc>
                <a:tc>
                  <a:txBody>
                    <a:bodyPr/>
                    <a:lstStyle/>
                    <a:p>
                      <a:r>
                        <a:rPr lang="en-US" sz="1100" dirty="0"/>
                        <a:t>Zone thermostatic controls that automatically switchover between heating and cooling must be configured to provide a temperature range of at least 5ºF between heating and cooling setpoints</a:t>
                      </a:r>
                    </a:p>
                  </a:txBody>
                  <a:tcPr/>
                </a:tc>
                <a:extLst>
                  <a:ext uri="{0D108BD9-81ED-4DB2-BD59-A6C34878D82A}">
                    <a16:rowId xmlns:a16="http://schemas.microsoft.com/office/drawing/2014/main" val="1731498409"/>
                  </a:ext>
                </a:extLst>
              </a:tr>
              <a:tr h="478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hlinkClick r:id="rId4" action="ppaction://hlinksldjump"/>
                        </a:rPr>
                        <a:t>Scheduling On/Off (6.4.3.3.1)</a:t>
                      </a:r>
                      <a:endParaRPr lang="en-US" sz="1100" dirty="0"/>
                    </a:p>
                    <a:p>
                      <a:endParaRPr lang="en-US"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Mandatory</a:t>
                      </a:r>
                    </a:p>
                    <a:p>
                      <a:endParaRPr lang="en-US" sz="1100" dirty="0"/>
                    </a:p>
                  </a:txBody>
                  <a:tcPr/>
                </a:tc>
                <a:tc>
                  <a:txBody>
                    <a:bodyPr/>
                    <a:lstStyle/>
                    <a:p>
                      <a:r>
                        <a:rPr lang="en-US" sz="1100" dirty="0"/>
                        <a:t>HVAC systems must be equipped with controls that can start and stop the system by using one of the following methods:</a:t>
                      </a:r>
                    </a:p>
                    <a:p>
                      <a:pPr marL="171450" indent="-171450">
                        <a:buFont typeface="Arial" panose="020B0604020202020204" pitchFamily="34" charset="0"/>
                        <a:buChar char="•"/>
                      </a:pPr>
                      <a:r>
                        <a:rPr lang="en-US" sz="1100" dirty="0"/>
                        <a:t>Different time schedules for seven different day types per week</a:t>
                      </a:r>
                    </a:p>
                    <a:p>
                      <a:pPr marL="171450" indent="-171450">
                        <a:buFont typeface="Arial" panose="020B0604020202020204" pitchFamily="34" charset="0"/>
                        <a:buChar char="•"/>
                      </a:pPr>
                      <a:r>
                        <a:rPr lang="en-US" sz="1100" dirty="0"/>
                        <a:t>Occupancy sensor control (up to 30 minutes)</a:t>
                      </a:r>
                    </a:p>
                    <a:p>
                      <a:pPr marL="171450" indent="-171450">
                        <a:buFont typeface="Arial" panose="020B0604020202020204" pitchFamily="34" charset="0"/>
                        <a:buChar char="•"/>
                      </a:pPr>
                      <a:r>
                        <a:rPr lang="en-US" sz="1100" dirty="0"/>
                        <a:t>Manually operated timer (up to 2 hours)</a:t>
                      </a:r>
                    </a:p>
                    <a:p>
                      <a:pPr marL="171450" indent="-171450">
                        <a:buFont typeface="Arial" panose="020B0604020202020204" pitchFamily="34" charset="0"/>
                        <a:buChar char="•"/>
                      </a:pPr>
                      <a:r>
                        <a:rPr lang="en-US" sz="1100" dirty="0"/>
                        <a:t>Interlock to a security system</a:t>
                      </a:r>
                    </a:p>
                  </a:txBody>
                  <a:tcPr/>
                </a:tc>
                <a:extLst>
                  <a:ext uri="{0D108BD9-81ED-4DB2-BD59-A6C34878D82A}">
                    <a16:rowId xmlns:a16="http://schemas.microsoft.com/office/drawing/2014/main" val="1781417825"/>
                  </a:ext>
                </a:extLst>
              </a:tr>
              <a:tr h="478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hlinkClick r:id="rId5" action="ppaction://hlinksldjump"/>
                        </a:rPr>
                        <a:t>Setback Controls (6.4.3.3.2)</a:t>
                      </a:r>
                      <a:endParaRPr lang="en-US"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Mandatory</a:t>
                      </a:r>
                    </a:p>
                    <a:p>
                      <a:endParaRPr lang="en-US" sz="1100" dirty="0"/>
                    </a:p>
                  </a:txBody>
                  <a:tcPr/>
                </a:tc>
                <a:tc>
                  <a:txBody>
                    <a:bodyPr/>
                    <a:lstStyle/>
                    <a:p>
                      <a:r>
                        <a:rPr lang="en-US" sz="1100" dirty="0"/>
                        <a:t>Applies to zones using the Ventilation Rate Procedure that:</a:t>
                      </a:r>
                    </a:p>
                    <a:p>
                      <a:pPr marL="171450" indent="-171450">
                        <a:buFont typeface="Arial" panose="020B0604020202020204" pitchFamily="34" charset="0"/>
                        <a:buChar char="•"/>
                      </a:pPr>
                      <a:r>
                        <a:rPr lang="en-US" sz="1100" dirty="0"/>
                        <a:t>Serve only rooms that are required to have automatic off lighting controls (partial or full)</a:t>
                      </a:r>
                    </a:p>
                    <a:p>
                      <a:pPr marL="171450" indent="-171450">
                        <a:buFont typeface="Arial" panose="020B0604020202020204" pitchFamily="34" charset="0"/>
                        <a:buChar char="•"/>
                      </a:pPr>
                      <a:r>
                        <a:rPr lang="en-US" sz="1100" dirty="0"/>
                        <a:t>Are permitted per ASHRAE 62.1 to have ventilation air reduced to zero when the space is in occupied-standby mode per ASHRAE 62.1</a:t>
                      </a:r>
                    </a:p>
                    <a:p>
                      <a:pPr marL="0" indent="0">
                        <a:buFont typeface="Arial" panose="020B0604020202020204" pitchFamily="34" charset="0"/>
                        <a:buNone/>
                      </a:pPr>
                      <a:r>
                        <a:rPr lang="en-US" sz="1100" dirty="0"/>
                        <a:t>Within 5 minutes of zone entering occupied-standby mode, systems must:</a:t>
                      </a:r>
                    </a:p>
                    <a:p>
                      <a:pPr marL="171450" indent="-171450">
                        <a:buFont typeface="Arial" panose="020B0604020202020204" pitchFamily="34" charset="0"/>
                        <a:buChar char="•"/>
                      </a:pPr>
                      <a:r>
                        <a:rPr lang="en-US" sz="1100" dirty="0"/>
                        <a:t>Set back/set up active heating and cooling setpoints at least 1ºF</a:t>
                      </a:r>
                    </a:p>
                    <a:p>
                      <a:pPr marL="171450" indent="-171450">
                        <a:buFont typeface="Arial" panose="020B0604020202020204" pitchFamily="34" charset="0"/>
                        <a:buChar char="•"/>
                      </a:pPr>
                      <a:r>
                        <a:rPr lang="en-US" sz="1100" dirty="0"/>
                        <a:t>Shut off all supplied airflow when temperature is between set points</a:t>
                      </a:r>
                    </a:p>
                  </a:txBody>
                  <a:tcPr/>
                </a:tc>
                <a:extLst>
                  <a:ext uri="{0D108BD9-81ED-4DB2-BD59-A6C34878D82A}">
                    <a16:rowId xmlns:a16="http://schemas.microsoft.com/office/drawing/2014/main" val="4041324492"/>
                  </a:ext>
                </a:extLst>
              </a:tr>
            </a:tbl>
          </a:graphicData>
        </a:graphic>
      </p:graphicFrame>
      <p:sp>
        <p:nvSpPr>
          <p:cNvPr id="4" name="Action Button: Go to End 3">
            <a:hlinkClick r:id="rId6" action="ppaction://hlinksldjump" highlightClick="1"/>
            <a:extLst>
              <a:ext uri="{FF2B5EF4-FFF2-40B4-BE49-F238E27FC236}">
                <a16:creationId xmlns:a16="http://schemas.microsoft.com/office/drawing/2014/main" id="{153EEF3F-4148-E393-0D1F-80CDE117A34A}"/>
              </a:ext>
            </a:extLst>
          </p:cNvPr>
          <p:cNvSpPr/>
          <p:nvPr/>
        </p:nvSpPr>
        <p:spPr>
          <a:xfrm>
            <a:off x="8427871" y="4705838"/>
            <a:ext cx="498763" cy="273844"/>
          </a:xfrm>
          <a:prstGeom prst="actionButtonEnd">
            <a:avLst/>
          </a:prstGeom>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40805119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System Control Requirements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a:xfrm>
            <a:off x="222256" y="567534"/>
            <a:ext cx="8699488" cy="314349"/>
          </a:xfrm>
        </p:spPr>
        <p:txBody>
          <a:bodyPr/>
          <a:lstStyle/>
          <a:p>
            <a:r>
              <a:rPr lang="en-US" dirty="0"/>
              <a:t>Summary of Control Requirements</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graphicFrame>
        <p:nvGraphicFramePr>
          <p:cNvPr id="6" name="Table 7">
            <a:extLst>
              <a:ext uri="{FF2B5EF4-FFF2-40B4-BE49-F238E27FC236}">
                <a16:creationId xmlns:a16="http://schemas.microsoft.com/office/drawing/2014/main" id="{21E2E99B-AFB8-6548-72DD-571CDC4A5404}"/>
              </a:ext>
            </a:extLst>
          </p:cNvPr>
          <p:cNvGraphicFramePr>
            <a:graphicFrameLocks noGrp="1"/>
          </p:cNvGraphicFramePr>
          <p:nvPr>
            <p:extLst>
              <p:ext uri="{D42A27DB-BD31-4B8C-83A1-F6EECF244321}">
                <p14:modId xmlns:p14="http://schemas.microsoft.com/office/powerpoint/2010/main" val="414545107"/>
              </p:ext>
            </p:extLst>
          </p:nvPr>
        </p:nvGraphicFramePr>
        <p:xfrm>
          <a:off x="281980" y="831103"/>
          <a:ext cx="8619976" cy="3343734"/>
        </p:xfrm>
        <a:graphic>
          <a:graphicData uri="http://schemas.openxmlformats.org/drawingml/2006/table">
            <a:tbl>
              <a:tblPr firstRow="1" bandRow="1">
                <a:tableStyleId>{5C22544A-7EE6-4342-B048-85BDC9FD1C3A}</a:tableStyleId>
              </a:tblPr>
              <a:tblGrid>
                <a:gridCol w="1405015">
                  <a:extLst>
                    <a:ext uri="{9D8B030D-6E8A-4147-A177-3AD203B41FA5}">
                      <a16:colId xmlns:a16="http://schemas.microsoft.com/office/drawing/2014/main" val="3607149838"/>
                    </a:ext>
                  </a:extLst>
                </a:gridCol>
                <a:gridCol w="1202900">
                  <a:extLst>
                    <a:ext uri="{9D8B030D-6E8A-4147-A177-3AD203B41FA5}">
                      <a16:colId xmlns:a16="http://schemas.microsoft.com/office/drawing/2014/main" val="802116285"/>
                    </a:ext>
                  </a:extLst>
                </a:gridCol>
                <a:gridCol w="6012061">
                  <a:extLst>
                    <a:ext uri="{9D8B030D-6E8A-4147-A177-3AD203B41FA5}">
                      <a16:colId xmlns:a16="http://schemas.microsoft.com/office/drawing/2014/main" val="1024423156"/>
                    </a:ext>
                  </a:extLst>
                </a:gridCol>
              </a:tblGrid>
              <a:tr h="478614">
                <a:tc>
                  <a:txBody>
                    <a:bodyPr/>
                    <a:lstStyle/>
                    <a:p>
                      <a:r>
                        <a:rPr lang="en-US" sz="1200" dirty="0"/>
                        <a:t>Requirement</a:t>
                      </a:r>
                    </a:p>
                  </a:txBody>
                  <a:tcPr/>
                </a:tc>
                <a:tc>
                  <a:txBody>
                    <a:bodyPr/>
                    <a:lstStyle/>
                    <a:p>
                      <a:r>
                        <a:rPr lang="en-US" sz="1200" dirty="0"/>
                        <a:t>Mandatory / Prescriptive</a:t>
                      </a:r>
                    </a:p>
                  </a:txBody>
                  <a:tcPr/>
                </a:tc>
                <a:tc>
                  <a:txBody>
                    <a:bodyPr/>
                    <a:lstStyle/>
                    <a:p>
                      <a:r>
                        <a:rPr lang="en-US" sz="1200" dirty="0"/>
                        <a:t>Description</a:t>
                      </a:r>
                    </a:p>
                  </a:txBody>
                  <a:tcPr/>
                </a:tc>
                <a:extLst>
                  <a:ext uri="{0D108BD9-81ED-4DB2-BD59-A6C34878D82A}">
                    <a16:rowId xmlns:a16="http://schemas.microsoft.com/office/drawing/2014/main" val="1059182101"/>
                  </a:ext>
                </a:extLst>
              </a:tr>
              <a:tr h="478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hlinkClick r:id="rId3" action="ppaction://hlinksldjump"/>
                        </a:rPr>
                        <a:t>Optimum Start (6.4.3.3.3)</a:t>
                      </a:r>
                      <a:endParaRPr lang="en-US" sz="1100" dirty="0"/>
                    </a:p>
                  </a:txBody>
                  <a:tcPr/>
                </a:tc>
                <a:tc>
                  <a:txBody>
                    <a:bodyPr/>
                    <a:lstStyle/>
                    <a:p>
                      <a:r>
                        <a:rPr lang="en-US" sz="1100" dirty="0"/>
                        <a:t>Mandatory</a:t>
                      </a:r>
                    </a:p>
                  </a:txBody>
                  <a:tcPr/>
                </a:tc>
                <a:tc>
                  <a:txBody>
                    <a:bodyPr/>
                    <a:lstStyle/>
                    <a:p>
                      <a:r>
                        <a:rPr lang="en-US" sz="1100" dirty="0"/>
                        <a:t>Heating and cooling systems with setback controls and direct digital control (DDC) must have optimum start controls, where the control algorithm is a function of:</a:t>
                      </a:r>
                    </a:p>
                    <a:p>
                      <a:pPr marL="171450" indent="-171450">
                        <a:buFont typeface="Arial" panose="020B0604020202020204" pitchFamily="34" charset="0"/>
                        <a:buChar char="•"/>
                      </a:pPr>
                      <a:r>
                        <a:rPr lang="en-US" sz="1100" dirty="0"/>
                        <a:t>Difference between space temperature and occupied set point</a:t>
                      </a:r>
                    </a:p>
                    <a:p>
                      <a:pPr marL="171450" indent="-171450">
                        <a:buFont typeface="Arial" panose="020B0604020202020204" pitchFamily="34" charset="0"/>
                        <a:buChar char="•"/>
                      </a:pPr>
                      <a:r>
                        <a:rPr lang="en-US" sz="1100" dirty="0"/>
                        <a:t>Outdoor temperature</a:t>
                      </a:r>
                    </a:p>
                    <a:p>
                      <a:pPr marL="171450" indent="-171450">
                        <a:buFont typeface="Arial" panose="020B0604020202020204" pitchFamily="34" charset="0"/>
                        <a:buChar char="•"/>
                      </a:pPr>
                      <a:r>
                        <a:rPr lang="en-US" sz="1100" dirty="0"/>
                        <a:t>Amount of time prior to scheduled occupancy</a:t>
                      </a:r>
                    </a:p>
                    <a:p>
                      <a:pPr marL="171450" indent="-171450">
                        <a:buFont typeface="Arial" panose="020B0604020202020204" pitchFamily="34" charset="0"/>
                        <a:buChar char="•"/>
                      </a:pPr>
                      <a:r>
                        <a:rPr lang="en-US" sz="1100" dirty="0"/>
                        <a:t>Floor temperature (mass radiant floor slab systems only)</a:t>
                      </a:r>
                    </a:p>
                  </a:txBody>
                  <a:tcPr/>
                </a:tc>
                <a:extLst>
                  <a:ext uri="{0D108BD9-81ED-4DB2-BD59-A6C34878D82A}">
                    <a16:rowId xmlns:a16="http://schemas.microsoft.com/office/drawing/2014/main" val="1731498409"/>
                  </a:ext>
                </a:extLst>
              </a:tr>
              <a:tr h="478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hlinkClick r:id="rId4" action="ppaction://hlinksldjump"/>
                        </a:rPr>
                        <a:t>Demand Control Ventilation (6.4.3.8)</a:t>
                      </a:r>
                      <a:endParaRPr lang="en-US" sz="1100" dirty="0"/>
                    </a:p>
                  </a:txBody>
                  <a:tcPr/>
                </a:tc>
                <a:tc>
                  <a:txBody>
                    <a:bodyPr/>
                    <a:lstStyle/>
                    <a:p>
                      <a:r>
                        <a:rPr lang="en-US" sz="1100" dirty="0"/>
                        <a:t>Mandatory</a:t>
                      </a:r>
                    </a:p>
                  </a:txBody>
                  <a:tcPr/>
                </a:tc>
                <a:tc>
                  <a:txBody>
                    <a:bodyPr/>
                    <a:lstStyle/>
                    <a:p>
                      <a:pPr marL="0" indent="0">
                        <a:buFont typeface="Arial" panose="020B0604020202020204" pitchFamily="34" charset="0"/>
                        <a:buNone/>
                      </a:pPr>
                      <a:r>
                        <a:rPr lang="en-US" sz="1100" dirty="0"/>
                        <a:t>Provides automatic reduction of outdoor air intake below design when occupancy is less than design</a:t>
                      </a:r>
                    </a:p>
                    <a:p>
                      <a:pPr marL="171450" indent="-171450">
                        <a:buFont typeface="Arial" panose="020B0604020202020204" pitchFamily="34" charset="0"/>
                        <a:buChar char="•"/>
                      </a:pPr>
                      <a:r>
                        <a:rPr lang="en-US" sz="1100" dirty="0"/>
                        <a:t>Typically done by sensing carbon dioxide</a:t>
                      </a:r>
                    </a:p>
                    <a:p>
                      <a:pPr marL="0" indent="0">
                        <a:buFont typeface="Arial" panose="020B0604020202020204" pitchFamily="34" charset="0"/>
                        <a:buNone/>
                      </a:pPr>
                      <a:r>
                        <a:rPr lang="en-US" sz="1100" dirty="0"/>
                        <a:t>Required for spaces:</a:t>
                      </a:r>
                    </a:p>
                    <a:p>
                      <a:pPr marL="171450" indent="-171450">
                        <a:buFont typeface="Arial" panose="020B0604020202020204" pitchFamily="34" charset="0"/>
                        <a:buChar char="•"/>
                      </a:pPr>
                      <a:r>
                        <a:rPr lang="en-US" sz="1100" dirty="0"/>
                        <a:t>Larger than 500 ft</a:t>
                      </a:r>
                      <a:r>
                        <a:rPr lang="en-US" sz="1100" baseline="30000" dirty="0"/>
                        <a:t>2</a:t>
                      </a:r>
                    </a:p>
                    <a:p>
                      <a:pPr marL="171450" indent="-171450">
                        <a:buFont typeface="Arial" panose="020B0604020202020204" pitchFamily="34" charset="0"/>
                        <a:buChar char="•"/>
                      </a:pPr>
                      <a:r>
                        <a:rPr lang="en-US" sz="1100" dirty="0"/>
                        <a:t>With a design occupancy for ventilation of greater than 25 people per 1000 ft</a:t>
                      </a:r>
                      <a:r>
                        <a:rPr lang="en-US" sz="1100" baseline="30000" dirty="0"/>
                        <a:t>2</a:t>
                      </a:r>
                    </a:p>
                    <a:p>
                      <a:pPr marL="171450" indent="-171450">
                        <a:buFont typeface="Arial" panose="020B0604020202020204" pitchFamily="34" charset="0"/>
                        <a:buChar char="•"/>
                      </a:pPr>
                      <a:r>
                        <a:rPr lang="en-US" sz="1100" dirty="0"/>
                        <a:t>If the space is served by systems that have one or more of the following:</a:t>
                      </a:r>
                    </a:p>
                    <a:p>
                      <a:pPr marL="171450" indent="-171450">
                        <a:buFont typeface="Arial" panose="020B0604020202020204" pitchFamily="34" charset="0"/>
                        <a:buChar char="•"/>
                      </a:pPr>
                      <a:r>
                        <a:rPr lang="en-US" sz="1100" dirty="0"/>
                        <a:t>Air economizer</a:t>
                      </a:r>
                    </a:p>
                    <a:p>
                      <a:pPr marL="171450" indent="-171450">
                        <a:buFont typeface="Arial" panose="020B0604020202020204" pitchFamily="34" charset="0"/>
                        <a:buChar char="•"/>
                      </a:pPr>
                      <a:r>
                        <a:rPr lang="en-US" sz="1100" dirty="0"/>
                        <a:t>Automatic modulating control of outdoor air damper</a:t>
                      </a:r>
                    </a:p>
                    <a:p>
                      <a:pPr marL="171450" indent="-171450">
                        <a:buFont typeface="Arial" panose="020B0604020202020204" pitchFamily="34" charset="0"/>
                        <a:buChar char="•"/>
                      </a:pPr>
                      <a:r>
                        <a:rPr lang="en-US" sz="1100" dirty="0"/>
                        <a:t>Design outdoor airflow greater than 3,000 cfm</a:t>
                      </a:r>
                    </a:p>
                  </a:txBody>
                  <a:tcPr/>
                </a:tc>
                <a:extLst>
                  <a:ext uri="{0D108BD9-81ED-4DB2-BD59-A6C34878D82A}">
                    <a16:rowId xmlns:a16="http://schemas.microsoft.com/office/drawing/2014/main" val="4048038769"/>
                  </a:ext>
                </a:extLst>
              </a:tr>
            </a:tbl>
          </a:graphicData>
        </a:graphic>
      </p:graphicFrame>
      <p:sp>
        <p:nvSpPr>
          <p:cNvPr id="4" name="Action Button: Go to End 3">
            <a:hlinkClick r:id="rId5" action="ppaction://hlinksldjump" highlightClick="1"/>
            <a:extLst>
              <a:ext uri="{FF2B5EF4-FFF2-40B4-BE49-F238E27FC236}">
                <a16:creationId xmlns:a16="http://schemas.microsoft.com/office/drawing/2014/main" id="{F48D8CFB-AC09-4935-D38E-A10531C68F86}"/>
              </a:ext>
            </a:extLst>
          </p:cNvPr>
          <p:cNvSpPr/>
          <p:nvPr/>
        </p:nvSpPr>
        <p:spPr>
          <a:xfrm>
            <a:off x="8422981" y="4705838"/>
            <a:ext cx="498763" cy="273844"/>
          </a:xfrm>
          <a:prstGeom prst="actionButtonEnd">
            <a:avLst/>
          </a:prstGeom>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41356638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System Control Requirements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a:xfrm>
            <a:off x="222256" y="567534"/>
            <a:ext cx="8699488" cy="314349"/>
          </a:xfrm>
        </p:spPr>
        <p:txBody>
          <a:bodyPr/>
          <a:lstStyle/>
          <a:p>
            <a:r>
              <a:rPr lang="en-US" dirty="0"/>
              <a:t>Summary of Control Requirements</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graphicFrame>
        <p:nvGraphicFramePr>
          <p:cNvPr id="6" name="Table 7">
            <a:extLst>
              <a:ext uri="{FF2B5EF4-FFF2-40B4-BE49-F238E27FC236}">
                <a16:creationId xmlns:a16="http://schemas.microsoft.com/office/drawing/2014/main" id="{21E2E99B-AFB8-6548-72DD-571CDC4A5404}"/>
              </a:ext>
            </a:extLst>
          </p:cNvPr>
          <p:cNvGraphicFramePr>
            <a:graphicFrameLocks noGrp="1"/>
          </p:cNvGraphicFramePr>
          <p:nvPr>
            <p:extLst>
              <p:ext uri="{D42A27DB-BD31-4B8C-83A1-F6EECF244321}">
                <p14:modId xmlns:p14="http://schemas.microsoft.com/office/powerpoint/2010/main" val="3519996548"/>
              </p:ext>
            </p:extLst>
          </p:nvPr>
        </p:nvGraphicFramePr>
        <p:xfrm>
          <a:off x="281980" y="831103"/>
          <a:ext cx="8619976" cy="3938094"/>
        </p:xfrm>
        <a:graphic>
          <a:graphicData uri="http://schemas.openxmlformats.org/drawingml/2006/table">
            <a:tbl>
              <a:tblPr firstRow="1" bandRow="1">
                <a:tableStyleId>{5C22544A-7EE6-4342-B048-85BDC9FD1C3A}</a:tableStyleId>
              </a:tblPr>
              <a:tblGrid>
                <a:gridCol w="1405015">
                  <a:extLst>
                    <a:ext uri="{9D8B030D-6E8A-4147-A177-3AD203B41FA5}">
                      <a16:colId xmlns:a16="http://schemas.microsoft.com/office/drawing/2014/main" val="3607149838"/>
                    </a:ext>
                  </a:extLst>
                </a:gridCol>
                <a:gridCol w="1202900">
                  <a:extLst>
                    <a:ext uri="{9D8B030D-6E8A-4147-A177-3AD203B41FA5}">
                      <a16:colId xmlns:a16="http://schemas.microsoft.com/office/drawing/2014/main" val="802116285"/>
                    </a:ext>
                  </a:extLst>
                </a:gridCol>
                <a:gridCol w="6012061">
                  <a:extLst>
                    <a:ext uri="{9D8B030D-6E8A-4147-A177-3AD203B41FA5}">
                      <a16:colId xmlns:a16="http://schemas.microsoft.com/office/drawing/2014/main" val="1024423156"/>
                    </a:ext>
                  </a:extLst>
                </a:gridCol>
              </a:tblGrid>
              <a:tr h="478614">
                <a:tc>
                  <a:txBody>
                    <a:bodyPr/>
                    <a:lstStyle/>
                    <a:p>
                      <a:r>
                        <a:rPr lang="en-US" sz="1200" dirty="0"/>
                        <a:t>Requirement</a:t>
                      </a:r>
                    </a:p>
                  </a:txBody>
                  <a:tcPr/>
                </a:tc>
                <a:tc>
                  <a:txBody>
                    <a:bodyPr/>
                    <a:lstStyle/>
                    <a:p>
                      <a:r>
                        <a:rPr lang="en-US" sz="1200" dirty="0"/>
                        <a:t>Mandatory / Prescriptive</a:t>
                      </a:r>
                    </a:p>
                  </a:txBody>
                  <a:tcPr/>
                </a:tc>
                <a:tc>
                  <a:txBody>
                    <a:bodyPr/>
                    <a:lstStyle/>
                    <a:p>
                      <a:r>
                        <a:rPr lang="en-US" sz="1200" dirty="0"/>
                        <a:t>Description</a:t>
                      </a:r>
                    </a:p>
                  </a:txBody>
                  <a:tcPr/>
                </a:tc>
                <a:extLst>
                  <a:ext uri="{0D108BD9-81ED-4DB2-BD59-A6C34878D82A}">
                    <a16:rowId xmlns:a16="http://schemas.microsoft.com/office/drawing/2014/main" val="1059182101"/>
                  </a:ext>
                </a:extLst>
              </a:tr>
              <a:tr h="478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hlinkClick r:id="rId3" action="ppaction://hlinksldjump"/>
                        </a:rPr>
                        <a:t>Economizer Fault Detection and Diagnostics (6.4.3.12)</a:t>
                      </a:r>
                      <a:endParaRPr lang="en-US" sz="1100" dirty="0"/>
                    </a:p>
                  </a:txBody>
                  <a:tcPr/>
                </a:tc>
                <a:tc>
                  <a:txBody>
                    <a:bodyPr/>
                    <a:lstStyle/>
                    <a:p>
                      <a:r>
                        <a:rPr lang="en-US" sz="1100" dirty="0"/>
                        <a:t>Mandatory</a:t>
                      </a:r>
                    </a:p>
                  </a:txBody>
                  <a:tcPr/>
                </a:tc>
                <a:tc>
                  <a:txBody>
                    <a:bodyPr/>
                    <a:lstStyle/>
                    <a:p>
                      <a:pPr marL="0" indent="0">
                        <a:buFont typeface="Arial" panose="020B0604020202020204" pitchFamily="34" charset="0"/>
                        <a:buNone/>
                      </a:pPr>
                      <a:r>
                        <a:rPr lang="en-US" sz="1100" dirty="0"/>
                        <a:t>Air-cooled DX expansion cooling units with economizers must include a FDD system complying with the provisions of 6.4.3.12, including:</a:t>
                      </a:r>
                    </a:p>
                    <a:p>
                      <a:pPr marL="171450" indent="-171450">
                        <a:buFont typeface="Arial" panose="020B0604020202020204" pitchFamily="34" charset="0"/>
                        <a:buChar char="•"/>
                      </a:pPr>
                      <a:r>
                        <a:rPr lang="en-US" sz="1100" dirty="0"/>
                        <a:t>Temperature sensors for monitoring and displaying systems operation</a:t>
                      </a:r>
                    </a:p>
                    <a:p>
                      <a:pPr marL="171450" indent="-171450">
                        <a:buFont typeface="Arial" panose="020B0604020202020204" pitchFamily="34" charset="0"/>
                        <a:buChar char="•"/>
                      </a:pPr>
                      <a:r>
                        <a:rPr lang="en-US" sz="1100" dirty="0"/>
                        <a:t>System status indicators</a:t>
                      </a:r>
                    </a:p>
                    <a:p>
                      <a:pPr marL="171450" indent="-171450">
                        <a:buFont typeface="Arial" panose="020B0604020202020204" pitchFamily="34" charset="0"/>
                        <a:buChar char="•"/>
                      </a:pPr>
                      <a:r>
                        <a:rPr lang="en-US" sz="1100" dirty="0"/>
                        <a:t>Ability to manually initiate each operating mode</a:t>
                      </a:r>
                    </a:p>
                    <a:p>
                      <a:pPr marL="171450" indent="-171450">
                        <a:buFont typeface="Arial" panose="020B0604020202020204" pitchFamily="34" charset="0"/>
                        <a:buChar char="•"/>
                      </a:pPr>
                      <a:r>
                        <a:rPr lang="en-US" sz="1100" dirty="0"/>
                        <a:t>Fault detection &amp; reporting capabilities</a:t>
                      </a:r>
                    </a:p>
                  </a:txBody>
                  <a:tcPr/>
                </a:tc>
                <a:extLst>
                  <a:ext uri="{0D108BD9-81ED-4DB2-BD59-A6C34878D82A}">
                    <a16:rowId xmlns:a16="http://schemas.microsoft.com/office/drawing/2014/main" val="3464652461"/>
                  </a:ext>
                </a:extLst>
              </a:tr>
              <a:tr h="478614">
                <a:tc>
                  <a:txBody>
                    <a:bodyPr/>
                    <a:lstStyle/>
                    <a:p>
                      <a:r>
                        <a:rPr lang="en-US" sz="1100" dirty="0">
                          <a:hlinkClick r:id="rId4" action="ppaction://hlinksldjump"/>
                        </a:rPr>
                        <a:t>Supply Fan Airflow Control (6.4.5.2.1)</a:t>
                      </a:r>
                      <a:endParaRPr lang="en-US" sz="1100" dirty="0"/>
                    </a:p>
                  </a:txBody>
                  <a:tcPr/>
                </a:tc>
                <a:tc>
                  <a:txBody>
                    <a:bodyPr/>
                    <a:lstStyle/>
                    <a:p>
                      <a:r>
                        <a:rPr lang="en-US" sz="1100" dirty="0"/>
                        <a:t>Prescriptive</a:t>
                      </a:r>
                    </a:p>
                  </a:txBody>
                  <a:tcPr/>
                </a:tc>
                <a:tc>
                  <a:txBody>
                    <a:bodyPr/>
                    <a:lstStyle/>
                    <a:p>
                      <a:pPr marL="0" indent="0">
                        <a:buFont typeface="Arial" panose="020B0604020202020204" pitchFamily="34" charset="0"/>
                        <a:buNone/>
                      </a:pPr>
                      <a:r>
                        <a:rPr lang="en-US" sz="1100" dirty="0"/>
                        <a:t>For DX and chilled-water units that control cooling capacity directly based on space temperature:</a:t>
                      </a:r>
                    </a:p>
                    <a:p>
                      <a:pPr marL="171450" indent="-171450">
                        <a:buFont typeface="Arial" panose="020B0604020202020204" pitchFamily="34" charset="0"/>
                        <a:buChar char="•"/>
                      </a:pPr>
                      <a:r>
                        <a:rPr lang="en-US" sz="1100" dirty="0"/>
                        <a:t>Minimum of two stages of fan control</a:t>
                      </a:r>
                    </a:p>
                    <a:p>
                      <a:pPr marL="171450" indent="-171450">
                        <a:buFont typeface="Arial" panose="020B0604020202020204" pitchFamily="34" charset="0"/>
                        <a:buChar char="•"/>
                      </a:pPr>
                      <a:r>
                        <a:rPr lang="en-US" sz="1100" dirty="0"/>
                        <a:t>Minimum speed ≤ 66% of full speed</a:t>
                      </a:r>
                    </a:p>
                    <a:p>
                      <a:pPr marL="0" indent="0">
                        <a:buFont typeface="Arial" panose="020B0604020202020204" pitchFamily="34" charset="0"/>
                        <a:buNone/>
                      </a:pPr>
                      <a:r>
                        <a:rPr lang="en-US" sz="1100" dirty="0"/>
                        <a:t>For all other units (including DX and chilled-water units that control space temperature through airflow modulation):</a:t>
                      </a:r>
                    </a:p>
                    <a:p>
                      <a:pPr marL="171450" indent="-171450">
                        <a:buFont typeface="Arial" panose="020B0604020202020204" pitchFamily="34" charset="0"/>
                        <a:buChar char="•"/>
                      </a:pPr>
                      <a:r>
                        <a:rPr lang="en-US" sz="1100" dirty="0"/>
                        <a:t>Modulating fan control</a:t>
                      </a:r>
                    </a:p>
                    <a:p>
                      <a:pPr marL="171450" indent="-171450">
                        <a:buFont typeface="Arial" panose="020B0604020202020204" pitchFamily="34" charset="0"/>
                        <a:buChar char="•"/>
                      </a:pPr>
                      <a:r>
                        <a:rPr lang="en-US" sz="1100" dirty="0"/>
                        <a:t>Minimum speed ≤ 66% of full speed</a:t>
                      </a:r>
                    </a:p>
                    <a:p>
                      <a:pPr marL="171450" indent="-171450">
                        <a:buFont typeface="Arial" panose="020B0604020202020204" pitchFamily="34" charset="0"/>
                        <a:buChar char="•"/>
                      </a:pPr>
                      <a:r>
                        <a:rPr lang="en-US" sz="1100" dirty="0"/>
                        <a:t>Units with economizers need to have a minimum of two speeds of fan control during economizer operation</a:t>
                      </a:r>
                    </a:p>
                  </a:txBody>
                  <a:tcPr/>
                </a:tc>
                <a:extLst>
                  <a:ext uri="{0D108BD9-81ED-4DB2-BD59-A6C34878D82A}">
                    <a16:rowId xmlns:a16="http://schemas.microsoft.com/office/drawing/2014/main" val="1652038185"/>
                  </a:ext>
                </a:extLst>
              </a:tr>
              <a:tr h="478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hlinkClick r:id="rId5" action="ppaction://hlinksldjump"/>
                        </a:rPr>
                        <a:t>Economizer High Limit Shutoff (6.5.1.1.3)</a:t>
                      </a:r>
                      <a:endParaRPr lang="en-US" sz="1100" dirty="0"/>
                    </a:p>
                  </a:txBody>
                  <a:tcPr/>
                </a:tc>
                <a:tc>
                  <a:txBody>
                    <a:bodyPr/>
                    <a:lstStyle/>
                    <a:p>
                      <a:r>
                        <a:rPr lang="en-US" sz="1100" dirty="0"/>
                        <a:t>Prescriptive</a:t>
                      </a:r>
                    </a:p>
                  </a:txBody>
                  <a:tcPr/>
                </a:tc>
                <a:tc>
                  <a:txBody>
                    <a:bodyPr/>
                    <a:lstStyle/>
                    <a:p>
                      <a:pPr marL="0" indent="0">
                        <a:buFont typeface="Arial" panose="020B0604020202020204" pitchFamily="34" charset="0"/>
                        <a:buNone/>
                      </a:pPr>
                      <a:r>
                        <a:rPr lang="en-US" sz="1100" dirty="0"/>
                        <a:t>All air economizers must reduce OA intake to the design minimum OA quantity when the OA intake will no longer reduce cooling energy use. </a:t>
                      </a:r>
                    </a:p>
                  </a:txBody>
                  <a:tcPr/>
                </a:tc>
                <a:extLst>
                  <a:ext uri="{0D108BD9-81ED-4DB2-BD59-A6C34878D82A}">
                    <a16:rowId xmlns:a16="http://schemas.microsoft.com/office/drawing/2014/main" val="3172535941"/>
                  </a:ext>
                </a:extLst>
              </a:tr>
            </a:tbl>
          </a:graphicData>
        </a:graphic>
      </p:graphicFrame>
      <p:sp>
        <p:nvSpPr>
          <p:cNvPr id="4" name="Action Button: Go to End 3">
            <a:hlinkClick r:id="rId6" action="ppaction://hlinksldjump" highlightClick="1"/>
            <a:extLst>
              <a:ext uri="{FF2B5EF4-FFF2-40B4-BE49-F238E27FC236}">
                <a16:creationId xmlns:a16="http://schemas.microsoft.com/office/drawing/2014/main" id="{1B744EDD-F44D-F065-C50F-A8E0714C7627}"/>
              </a:ext>
            </a:extLst>
          </p:cNvPr>
          <p:cNvSpPr/>
          <p:nvPr/>
        </p:nvSpPr>
        <p:spPr>
          <a:xfrm>
            <a:off x="8422981" y="4705838"/>
            <a:ext cx="498763" cy="273844"/>
          </a:xfrm>
          <a:prstGeom prst="actionButtonEnd">
            <a:avLst/>
          </a:prstGeom>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31026054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System Control Requirements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a:xfrm>
            <a:off x="222256" y="567534"/>
            <a:ext cx="8699488" cy="314349"/>
          </a:xfrm>
        </p:spPr>
        <p:txBody>
          <a:bodyPr/>
          <a:lstStyle/>
          <a:p>
            <a:r>
              <a:rPr lang="en-US" dirty="0"/>
              <a:t>Summary of Control Requirements</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graphicFrame>
        <p:nvGraphicFramePr>
          <p:cNvPr id="6" name="Table 7">
            <a:extLst>
              <a:ext uri="{FF2B5EF4-FFF2-40B4-BE49-F238E27FC236}">
                <a16:creationId xmlns:a16="http://schemas.microsoft.com/office/drawing/2014/main" id="{21E2E99B-AFB8-6548-72DD-571CDC4A5404}"/>
              </a:ext>
            </a:extLst>
          </p:cNvPr>
          <p:cNvGraphicFramePr>
            <a:graphicFrameLocks noGrp="1"/>
          </p:cNvGraphicFramePr>
          <p:nvPr>
            <p:extLst>
              <p:ext uri="{D42A27DB-BD31-4B8C-83A1-F6EECF244321}">
                <p14:modId xmlns:p14="http://schemas.microsoft.com/office/powerpoint/2010/main" val="2954375411"/>
              </p:ext>
            </p:extLst>
          </p:nvPr>
        </p:nvGraphicFramePr>
        <p:xfrm>
          <a:off x="281980" y="831103"/>
          <a:ext cx="8619976" cy="3953334"/>
        </p:xfrm>
        <a:graphic>
          <a:graphicData uri="http://schemas.openxmlformats.org/drawingml/2006/table">
            <a:tbl>
              <a:tblPr firstRow="1" bandRow="1">
                <a:tableStyleId>{5C22544A-7EE6-4342-B048-85BDC9FD1C3A}</a:tableStyleId>
              </a:tblPr>
              <a:tblGrid>
                <a:gridCol w="1405015">
                  <a:extLst>
                    <a:ext uri="{9D8B030D-6E8A-4147-A177-3AD203B41FA5}">
                      <a16:colId xmlns:a16="http://schemas.microsoft.com/office/drawing/2014/main" val="3607149838"/>
                    </a:ext>
                  </a:extLst>
                </a:gridCol>
                <a:gridCol w="1202900">
                  <a:extLst>
                    <a:ext uri="{9D8B030D-6E8A-4147-A177-3AD203B41FA5}">
                      <a16:colId xmlns:a16="http://schemas.microsoft.com/office/drawing/2014/main" val="802116285"/>
                    </a:ext>
                  </a:extLst>
                </a:gridCol>
                <a:gridCol w="6012061">
                  <a:extLst>
                    <a:ext uri="{9D8B030D-6E8A-4147-A177-3AD203B41FA5}">
                      <a16:colId xmlns:a16="http://schemas.microsoft.com/office/drawing/2014/main" val="1024423156"/>
                    </a:ext>
                  </a:extLst>
                </a:gridCol>
              </a:tblGrid>
              <a:tr h="478614">
                <a:tc>
                  <a:txBody>
                    <a:bodyPr/>
                    <a:lstStyle/>
                    <a:p>
                      <a:r>
                        <a:rPr lang="en-US" sz="1200" dirty="0"/>
                        <a:t>Requirement</a:t>
                      </a:r>
                    </a:p>
                  </a:txBody>
                  <a:tcPr/>
                </a:tc>
                <a:tc>
                  <a:txBody>
                    <a:bodyPr/>
                    <a:lstStyle/>
                    <a:p>
                      <a:r>
                        <a:rPr lang="en-US" sz="1200" dirty="0"/>
                        <a:t>Mandatory / Prescriptive</a:t>
                      </a:r>
                    </a:p>
                  </a:txBody>
                  <a:tcPr/>
                </a:tc>
                <a:tc>
                  <a:txBody>
                    <a:bodyPr/>
                    <a:lstStyle/>
                    <a:p>
                      <a:r>
                        <a:rPr lang="en-US" sz="1200" dirty="0"/>
                        <a:t>Description</a:t>
                      </a:r>
                    </a:p>
                  </a:txBody>
                  <a:tcPr/>
                </a:tc>
                <a:extLst>
                  <a:ext uri="{0D108BD9-81ED-4DB2-BD59-A6C34878D82A}">
                    <a16:rowId xmlns:a16="http://schemas.microsoft.com/office/drawing/2014/main" val="1059182101"/>
                  </a:ext>
                </a:extLst>
              </a:tr>
              <a:tr h="478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hlinkClick r:id="rId3" action="ppaction://hlinksldjump"/>
                        </a:rPr>
                        <a:t>Door Switches (6.5.10)</a:t>
                      </a:r>
                      <a:endParaRPr lang="en-US" sz="1100" dirty="0"/>
                    </a:p>
                  </a:txBody>
                  <a:tcPr/>
                </a:tc>
                <a:tc>
                  <a:txBody>
                    <a:bodyPr/>
                    <a:lstStyle/>
                    <a:p>
                      <a:r>
                        <a:rPr lang="en-US" sz="1100" dirty="0"/>
                        <a:t>Prescriptive</a:t>
                      </a:r>
                    </a:p>
                  </a:txBody>
                  <a:tcPr/>
                </a:tc>
                <a:tc>
                  <a:txBody>
                    <a:bodyPr/>
                    <a:lstStyle/>
                    <a:p>
                      <a:pPr marL="0" indent="0">
                        <a:buFont typeface="Arial" panose="020B0604020202020204" pitchFamily="34" charset="0"/>
                        <a:buNone/>
                      </a:pPr>
                      <a:r>
                        <a:rPr lang="en-US" sz="1100" dirty="0"/>
                        <a:t>Conditioned space with doors opening to the outdoors shall be provided with controls that do the following within 5 minutes of the door opening:</a:t>
                      </a:r>
                    </a:p>
                    <a:p>
                      <a:pPr marL="171450" indent="-171450">
                        <a:buFont typeface="Arial" panose="020B0604020202020204" pitchFamily="34" charset="0"/>
                        <a:buChar char="•"/>
                      </a:pPr>
                      <a:r>
                        <a:rPr lang="en-US" sz="1100" dirty="0"/>
                        <a:t>Disable or reset heating set point to 55ºF or lower</a:t>
                      </a:r>
                    </a:p>
                    <a:p>
                      <a:pPr marL="171450" indent="-171450">
                        <a:buFont typeface="Arial" panose="020B0604020202020204" pitchFamily="34" charset="0"/>
                        <a:buChar char="•"/>
                      </a:pPr>
                      <a:r>
                        <a:rPr lang="en-US" sz="1100" dirty="0"/>
                        <a:t>Disable or reset cooling set point to 90ºF or greater</a:t>
                      </a:r>
                    </a:p>
                  </a:txBody>
                  <a:tcPr/>
                </a:tc>
                <a:extLst>
                  <a:ext uri="{0D108BD9-81ED-4DB2-BD59-A6C34878D82A}">
                    <a16:rowId xmlns:a16="http://schemas.microsoft.com/office/drawing/2014/main" val="775814228"/>
                  </a:ext>
                </a:extLst>
              </a:tr>
              <a:tr h="478614">
                <a:tc>
                  <a:txBody>
                    <a:bodyPr/>
                    <a:lstStyle/>
                    <a:p>
                      <a:r>
                        <a:rPr lang="en-US" sz="1100" dirty="0">
                          <a:hlinkClick r:id="rId4" action="ppaction://hlinksldjump"/>
                        </a:rPr>
                        <a:t>Supply Fan Airflow Control (6.5.3.2.1)</a:t>
                      </a:r>
                      <a:endParaRPr lang="en-US" sz="1100" dirty="0"/>
                    </a:p>
                    <a:p>
                      <a:endParaRPr lang="en-US" sz="1100" dirty="0"/>
                    </a:p>
                  </a:txBody>
                  <a:tcPr/>
                </a:tc>
                <a:tc>
                  <a:txBody>
                    <a:bodyPr/>
                    <a:lstStyle/>
                    <a:p>
                      <a:r>
                        <a:rPr lang="en-US" sz="1100" dirty="0"/>
                        <a:t>Prescriptive</a:t>
                      </a:r>
                    </a:p>
                  </a:txBody>
                  <a:tcPr/>
                </a:tc>
                <a:tc>
                  <a:txBody>
                    <a:bodyPr/>
                    <a:lstStyle/>
                    <a:p>
                      <a:pPr marL="0" indent="0">
                        <a:buFont typeface="Arial" panose="020B0604020202020204" pitchFamily="34" charset="0"/>
                        <a:buNone/>
                      </a:pPr>
                      <a:r>
                        <a:rPr lang="en-US" sz="1100" dirty="0"/>
                        <a:t>Certain cooling systems must be designed to vary the supply fan airflow as a function of load</a:t>
                      </a:r>
                    </a:p>
                    <a:p>
                      <a:pPr marL="171450" indent="-171450">
                        <a:buFont typeface="Arial" panose="020B0604020202020204" pitchFamily="34" charset="0"/>
                        <a:buChar char="•"/>
                      </a:pPr>
                      <a:r>
                        <a:rPr lang="en-US" sz="1100" dirty="0"/>
                        <a:t>DX cooling systems with cooling capacity ≥ 65,000 Btu/h</a:t>
                      </a:r>
                    </a:p>
                    <a:p>
                      <a:pPr marL="171450" indent="-171450">
                        <a:buFont typeface="Arial" panose="020B0604020202020204" pitchFamily="34" charset="0"/>
                        <a:buChar char="•"/>
                      </a:pPr>
                      <a:r>
                        <a:rPr lang="en-US" sz="1100" dirty="0"/>
                        <a:t>Chilled-water and evaporative cooling systems with fan motor power ≥ 1/4 hp</a:t>
                      </a:r>
                    </a:p>
                  </a:txBody>
                  <a:tcPr/>
                </a:tc>
                <a:extLst>
                  <a:ext uri="{0D108BD9-81ED-4DB2-BD59-A6C34878D82A}">
                    <a16:rowId xmlns:a16="http://schemas.microsoft.com/office/drawing/2014/main" val="1342540650"/>
                  </a:ext>
                </a:extLst>
              </a:tr>
              <a:tr h="495916">
                <a:tc>
                  <a:txBody>
                    <a:bodyPr/>
                    <a:lstStyle/>
                    <a:p>
                      <a:r>
                        <a:rPr lang="en-US" sz="1100" dirty="0">
                          <a:hlinkClick r:id="rId5" action="ppaction://hlinksldjump"/>
                        </a:rPr>
                        <a:t>Supply Fan Temperature Reset Controls (6.5.3.5)</a:t>
                      </a:r>
                      <a:endParaRPr lang="en-US" sz="1100" dirty="0"/>
                    </a:p>
                  </a:txBody>
                  <a:tcPr/>
                </a:tc>
                <a:tc>
                  <a:txBody>
                    <a:bodyPr/>
                    <a:lstStyle/>
                    <a:p>
                      <a:r>
                        <a:rPr lang="en-US" sz="1100" dirty="0"/>
                        <a:t>Prescriptive</a:t>
                      </a:r>
                    </a:p>
                  </a:txBody>
                  <a:tcPr/>
                </a:tc>
                <a:tc>
                  <a:txBody>
                    <a:bodyPr/>
                    <a:lstStyle/>
                    <a:p>
                      <a:pPr marL="171450" indent="-171450">
                        <a:buFont typeface="Arial" panose="020B0604020202020204" pitchFamily="34" charset="0"/>
                        <a:buChar char="•"/>
                      </a:pPr>
                      <a:r>
                        <a:rPr lang="en-US" sz="1100" dirty="0"/>
                        <a:t>Multi-zone HVAC systems shall include controls that automatically reset the supply air temperature in response to building loads or OA temperature</a:t>
                      </a:r>
                    </a:p>
                    <a:p>
                      <a:pPr marL="171450" indent="-171450">
                        <a:buFont typeface="Arial" panose="020B0604020202020204" pitchFamily="34" charset="0"/>
                        <a:buChar char="•"/>
                      </a:pPr>
                      <a:r>
                        <a:rPr lang="en-US" sz="1100" dirty="0"/>
                        <a:t>Controls shall reset supply air temperature at least 25% of the difference between design supply air temperature and design room temperature</a:t>
                      </a:r>
                    </a:p>
                  </a:txBody>
                  <a:tcPr/>
                </a:tc>
                <a:extLst>
                  <a:ext uri="{0D108BD9-81ED-4DB2-BD59-A6C34878D82A}">
                    <a16:rowId xmlns:a16="http://schemas.microsoft.com/office/drawing/2014/main" val="3147331665"/>
                  </a:ext>
                </a:extLst>
              </a:tr>
              <a:tr h="495916">
                <a:tc>
                  <a:txBody>
                    <a:bodyPr/>
                    <a:lstStyle/>
                    <a:p>
                      <a:r>
                        <a:rPr lang="en-US" sz="1100" dirty="0">
                          <a:hlinkClick r:id="rId6" action="ppaction://hlinksldjump"/>
                        </a:rPr>
                        <a:t>Occupied-Standby Controls (6.5.3.8)</a:t>
                      </a:r>
                      <a:endParaRPr lang="en-US" sz="1100" dirty="0"/>
                    </a:p>
                  </a:txBody>
                  <a:tcPr/>
                </a:tc>
                <a:tc>
                  <a:txBody>
                    <a:bodyPr/>
                    <a:lstStyle/>
                    <a:p>
                      <a:r>
                        <a:rPr lang="en-US" sz="1100" dirty="0"/>
                        <a:t>Mandatory</a:t>
                      </a:r>
                    </a:p>
                  </a:txBody>
                  <a:tcPr/>
                </a:tc>
                <a:tc>
                  <a:txBody>
                    <a:bodyPr/>
                    <a:lstStyle/>
                    <a:p>
                      <a:pPr marL="0" indent="0">
                        <a:buFont typeface="Arial" panose="020B0604020202020204" pitchFamily="34" charset="0"/>
                        <a:buNone/>
                      </a:pPr>
                      <a:r>
                        <a:rPr lang="en-US" sz="1100" dirty="0"/>
                        <a:t>Within 5 minutes of zone entering occupied-standby mode, systems must:</a:t>
                      </a:r>
                    </a:p>
                    <a:p>
                      <a:pPr marL="171450" indent="-171450">
                        <a:buFont typeface="Arial" panose="020B0604020202020204" pitchFamily="34" charset="0"/>
                        <a:buChar char="•"/>
                      </a:pPr>
                      <a:r>
                        <a:rPr lang="en-US" sz="1100" dirty="0"/>
                        <a:t>Set back/set up active heating and cooling setpoints at least 1ºF</a:t>
                      </a:r>
                    </a:p>
                    <a:p>
                      <a:pPr marL="171450" indent="-171450">
                        <a:buFont typeface="Arial" panose="020B0604020202020204" pitchFamily="34" charset="0"/>
                        <a:buChar char="•"/>
                      </a:pPr>
                      <a:r>
                        <a:rPr lang="en-US" sz="1100" dirty="0"/>
                        <a:t>Shut off all supplied airflow when temperature is between set points</a:t>
                      </a:r>
                    </a:p>
                  </a:txBody>
                  <a:tcPr/>
                </a:tc>
                <a:extLst>
                  <a:ext uri="{0D108BD9-81ED-4DB2-BD59-A6C34878D82A}">
                    <a16:rowId xmlns:a16="http://schemas.microsoft.com/office/drawing/2014/main" val="1781417825"/>
                  </a:ext>
                </a:extLst>
              </a:tr>
              <a:tr h="478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hlinkClick r:id="rId7" action="ppaction://hlinksldjump"/>
                        </a:rPr>
                        <a:t>Service Hot Water Recirculation Systems (7.4.4.2)</a:t>
                      </a:r>
                      <a:endParaRPr lang="en-US" sz="1100" dirty="0"/>
                    </a:p>
                  </a:txBody>
                  <a:tcPr/>
                </a:tc>
                <a:tc>
                  <a:txBody>
                    <a:bodyPr/>
                    <a:lstStyle/>
                    <a:p>
                      <a:r>
                        <a:rPr lang="en-US" sz="1100" dirty="0"/>
                        <a:t>Mandatory</a:t>
                      </a:r>
                    </a:p>
                  </a:txBody>
                  <a:tcPr/>
                </a:tc>
                <a:tc>
                  <a:txBody>
                    <a:bodyPr/>
                    <a:lstStyle/>
                    <a:p>
                      <a:r>
                        <a:rPr lang="en-US" sz="1100" dirty="0"/>
                        <a:t>Recirculating hot-water or heat trace systems must be able to switch off usage temperature maintenance system when hot water is not required</a:t>
                      </a:r>
                    </a:p>
                    <a:p>
                      <a:pPr marL="171450" indent="-171450">
                        <a:buFont typeface="Arial" panose="020B0604020202020204" pitchFamily="34" charset="0"/>
                        <a:buChar char="•"/>
                      </a:pPr>
                      <a:r>
                        <a:rPr lang="en-US" sz="1100" dirty="0"/>
                        <a:t>Automatic time switches or other controls</a:t>
                      </a:r>
                    </a:p>
                    <a:p>
                      <a:pPr marL="171450" indent="-171450">
                        <a:buFont typeface="Arial" panose="020B0604020202020204" pitchFamily="34" charset="0"/>
                        <a:buChar char="•"/>
                      </a:pPr>
                      <a:r>
                        <a:rPr lang="en-US" sz="1100" dirty="0"/>
                        <a:t>Typically applies to multifamily projects</a:t>
                      </a:r>
                    </a:p>
                  </a:txBody>
                  <a:tcPr/>
                </a:tc>
                <a:extLst>
                  <a:ext uri="{0D108BD9-81ED-4DB2-BD59-A6C34878D82A}">
                    <a16:rowId xmlns:a16="http://schemas.microsoft.com/office/drawing/2014/main" val="4041324492"/>
                  </a:ext>
                </a:extLst>
              </a:tr>
            </a:tbl>
          </a:graphicData>
        </a:graphic>
      </p:graphicFrame>
      <p:sp>
        <p:nvSpPr>
          <p:cNvPr id="4" name="Action Button: Go to End 3">
            <a:hlinkClick r:id="rId8" action="ppaction://hlinksldjump" highlightClick="1"/>
            <a:extLst>
              <a:ext uri="{FF2B5EF4-FFF2-40B4-BE49-F238E27FC236}">
                <a16:creationId xmlns:a16="http://schemas.microsoft.com/office/drawing/2014/main" id="{418F35EA-AAE5-8F57-F357-6A0261A0995B}"/>
              </a:ext>
            </a:extLst>
          </p:cNvPr>
          <p:cNvSpPr/>
          <p:nvPr/>
        </p:nvSpPr>
        <p:spPr>
          <a:xfrm>
            <a:off x="8422981" y="4705838"/>
            <a:ext cx="498763" cy="273844"/>
          </a:xfrm>
          <a:prstGeom prst="actionButtonEnd">
            <a:avLst/>
          </a:prstGeom>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12517315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System Control Requirements: Space Temperature Control</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Dead Band (6.4.3.1.2)</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p:txBody>
          <a:bodyPr/>
          <a:lstStyle/>
          <a:p>
            <a:pPr lvl="1"/>
            <a:r>
              <a:rPr lang="en-US" dirty="0"/>
              <a:t>Zone thermostatic controls that automatically switchover between heating and cooling must be configured to provide a temperature range of at least 5ºF between heating and cooling setpoints</a:t>
            </a:r>
          </a:p>
          <a:p>
            <a:pPr marL="0" lvl="1" indent="0">
              <a:buNone/>
            </a:pPr>
            <a:endParaRPr lang="en-US" dirty="0"/>
          </a:p>
          <a:p>
            <a:pPr marL="0" lvl="1" indent="0">
              <a:buNone/>
            </a:pPr>
            <a:r>
              <a:rPr lang="en-US" dirty="0"/>
              <a:t>Notable Exceptions:</a:t>
            </a:r>
          </a:p>
          <a:p>
            <a:pPr lvl="1"/>
            <a:r>
              <a:rPr lang="en-US" dirty="0"/>
              <a:t>Retirement homes</a:t>
            </a:r>
          </a:p>
          <a:p>
            <a:pPr lvl="1"/>
            <a:r>
              <a:rPr lang="en-US" dirty="0"/>
              <a:t>Process applications</a:t>
            </a:r>
          </a:p>
          <a:p>
            <a:pPr lvl="1"/>
            <a:r>
              <a:rPr lang="en-US" dirty="0"/>
              <a:t>Museums</a:t>
            </a:r>
          </a:p>
          <a:p>
            <a:pPr lvl="1"/>
            <a:r>
              <a:rPr lang="en-US" dirty="0"/>
              <a:t>Some areas of hospitals</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6" name="TextBox 5">
            <a:extLst>
              <a:ext uri="{FF2B5EF4-FFF2-40B4-BE49-F238E27FC236}">
                <a16:creationId xmlns:a16="http://schemas.microsoft.com/office/drawing/2014/main" id="{4DD31553-8F70-0CEB-07AF-A8E1900EC049}"/>
              </a:ext>
            </a:extLst>
          </p:cNvPr>
          <p:cNvSpPr txBox="1"/>
          <p:nvPr/>
        </p:nvSpPr>
        <p:spPr>
          <a:xfrm>
            <a:off x="7434470" y="756357"/>
            <a:ext cx="1709530" cy="276999"/>
          </a:xfrm>
          <a:prstGeom prst="rect">
            <a:avLst/>
          </a:prstGeom>
          <a:solidFill>
            <a:srgbClr val="FF9900"/>
          </a:solidFill>
        </p:spPr>
        <p:txBody>
          <a:bodyPr wrap="square" rtlCol="0">
            <a:spAutoFit/>
          </a:bodyPr>
          <a:lstStyle/>
          <a:p>
            <a:r>
              <a:rPr lang="en-US" sz="1200" b="1" dirty="0">
                <a:solidFill>
                  <a:schemeClr val="bg1"/>
                </a:solidFill>
              </a:rPr>
              <a:t>Mandatory</a:t>
            </a:r>
          </a:p>
        </p:txBody>
      </p:sp>
      <p:sp>
        <p:nvSpPr>
          <p:cNvPr id="7" name="Action Button: Return 6">
            <a:hlinkClick r:id="" action="ppaction://hlinkshowjump?jump=lastslideviewed" highlightClick="1"/>
            <a:extLst>
              <a:ext uri="{FF2B5EF4-FFF2-40B4-BE49-F238E27FC236}">
                <a16:creationId xmlns:a16="http://schemas.microsoft.com/office/drawing/2014/main" id="{21A7C946-79AB-6537-4212-32024383CB70}"/>
              </a:ext>
            </a:extLst>
          </p:cNvPr>
          <p:cNvSpPr/>
          <p:nvPr/>
        </p:nvSpPr>
        <p:spPr>
          <a:xfrm>
            <a:off x="8234490" y="4474203"/>
            <a:ext cx="528103" cy="364851"/>
          </a:xfrm>
          <a:prstGeom prst="actionButtonReturn">
            <a:avLst/>
          </a:prstGeom>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20635968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1E3B-C70E-60F4-7D46-ADDC4B3A9D97}"/>
              </a:ext>
            </a:extLst>
          </p:cNvPr>
          <p:cNvSpPr>
            <a:spLocks noGrp="1"/>
          </p:cNvSpPr>
          <p:nvPr>
            <p:ph type="title"/>
          </p:nvPr>
        </p:nvSpPr>
        <p:spPr/>
        <p:txBody>
          <a:bodyPr/>
          <a:lstStyle/>
          <a:p>
            <a:r>
              <a:rPr lang="en-US" dirty="0"/>
              <a:t>Ohio</a:t>
            </a:r>
          </a:p>
        </p:txBody>
      </p:sp>
      <p:sp>
        <p:nvSpPr>
          <p:cNvPr id="4" name="Footer Placeholder 3">
            <a:extLst>
              <a:ext uri="{FF2B5EF4-FFF2-40B4-BE49-F238E27FC236}">
                <a16:creationId xmlns:a16="http://schemas.microsoft.com/office/drawing/2014/main" id="{181650B9-2127-93EE-3588-9E76A85BE614}"/>
              </a:ext>
            </a:extLst>
          </p:cNvPr>
          <p:cNvSpPr>
            <a:spLocks noGrp="1"/>
          </p:cNvSpPr>
          <p:nvPr>
            <p:ph type="ftr" sz="quarter" idx="3"/>
          </p:nvPr>
        </p:nvSpPr>
        <p:spPr/>
        <p:txBody>
          <a:bodyPr/>
          <a:lstStyle/>
          <a:p>
            <a:r>
              <a:rPr lang="en-US" dirty="0"/>
              <a:t>©2024 Daikin Applied</a:t>
            </a:r>
          </a:p>
        </p:txBody>
      </p:sp>
      <p:pic>
        <p:nvPicPr>
          <p:cNvPr id="7" name="Picture 6">
            <a:extLst>
              <a:ext uri="{FF2B5EF4-FFF2-40B4-BE49-F238E27FC236}">
                <a16:creationId xmlns:a16="http://schemas.microsoft.com/office/drawing/2014/main" id="{84189067-4378-B038-93F9-332961802F6B}"/>
              </a:ext>
            </a:extLst>
          </p:cNvPr>
          <p:cNvPicPr>
            <a:picLocks noChangeAspect="1"/>
          </p:cNvPicPr>
          <p:nvPr/>
        </p:nvPicPr>
        <p:blipFill>
          <a:blip r:embed="rId3"/>
          <a:stretch>
            <a:fillRect/>
          </a:stretch>
        </p:blipFill>
        <p:spPr>
          <a:xfrm>
            <a:off x="321807" y="500789"/>
            <a:ext cx="1101476" cy="1101476"/>
          </a:xfrm>
          <a:prstGeom prst="rect">
            <a:avLst/>
          </a:prstGeom>
        </p:spPr>
      </p:pic>
      <p:sp>
        <p:nvSpPr>
          <p:cNvPr id="13" name="Content Placeholder 4">
            <a:extLst>
              <a:ext uri="{FF2B5EF4-FFF2-40B4-BE49-F238E27FC236}">
                <a16:creationId xmlns:a16="http://schemas.microsoft.com/office/drawing/2014/main" id="{6106958B-C23E-47E6-C80F-4EEFAFD7101F}"/>
              </a:ext>
            </a:extLst>
          </p:cNvPr>
          <p:cNvSpPr txBox="1">
            <a:spLocks/>
          </p:cNvSpPr>
          <p:nvPr/>
        </p:nvSpPr>
        <p:spPr>
          <a:xfrm>
            <a:off x="4838700" y="3981661"/>
            <a:ext cx="2832100" cy="763657"/>
          </a:xfrm>
          <a:prstGeom prst="rect">
            <a:avLst/>
          </a:prstGeom>
        </p:spPr>
        <p:txBody>
          <a:bodyPr vert="horz" lIns="91440" tIns="45720" rIns="91440" bIns="4572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SzPct val="120000"/>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lumMod val="60000"/>
                  <a:lumOff val="40000"/>
                </a:schemeClr>
              </a:buClr>
              <a:buSzPct val="85000"/>
              <a:buFont typeface="Courier New" panose="02070309020205020404" pitchFamily="49" charset="0"/>
              <a:buChar char="o"/>
              <a:defRPr sz="1400" kern="1200">
                <a:solidFill>
                  <a:schemeClr val="tx1"/>
                </a:solidFill>
                <a:latin typeface="+mn-lt"/>
                <a:ea typeface="+mn-ea"/>
                <a:cs typeface="+mn-cs"/>
              </a:defRPr>
            </a:lvl3pPr>
            <a:lvl4pPr marL="517525" indent="-174625" algn="l" defTabSz="914400" rtl="0" eaLnBrk="1" latinLnBrk="0" hangingPunct="1">
              <a:spcBef>
                <a:spcPts val="0"/>
              </a:spcBef>
              <a:spcAft>
                <a:spcPts val="1000"/>
              </a:spcAft>
              <a:buClr>
                <a:schemeClr val="bg2"/>
              </a:buClr>
              <a:buFont typeface="Wingdings" panose="05000000000000000000" pitchFamily="2" charset="2"/>
              <a:buChar char="§"/>
              <a:defRPr sz="1200" kern="1200">
                <a:solidFill>
                  <a:schemeClr val="tx1"/>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b="1" dirty="0">
                <a:solidFill>
                  <a:schemeClr val="tx2"/>
                </a:solidFill>
              </a:rPr>
              <a:t>References ASHRAE 62.1-2019</a:t>
            </a:r>
          </a:p>
        </p:txBody>
      </p:sp>
      <p:sp>
        <p:nvSpPr>
          <p:cNvPr id="14" name="Content Placeholder 4">
            <a:extLst>
              <a:ext uri="{FF2B5EF4-FFF2-40B4-BE49-F238E27FC236}">
                <a16:creationId xmlns:a16="http://schemas.microsoft.com/office/drawing/2014/main" id="{B129BE03-0C4D-2DF0-AA63-3FC3B3CB0A53}"/>
              </a:ext>
            </a:extLst>
          </p:cNvPr>
          <p:cNvSpPr txBox="1">
            <a:spLocks/>
          </p:cNvSpPr>
          <p:nvPr/>
        </p:nvSpPr>
        <p:spPr>
          <a:xfrm>
            <a:off x="1473200" y="3981661"/>
            <a:ext cx="2832100" cy="763657"/>
          </a:xfrm>
          <a:prstGeom prst="rect">
            <a:avLst/>
          </a:prstGeom>
        </p:spPr>
        <p:txBody>
          <a:bodyPr vert="horz" lIns="91440" tIns="45720" rIns="91440" bIns="4572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SzPct val="120000"/>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lumMod val="60000"/>
                  <a:lumOff val="40000"/>
                </a:schemeClr>
              </a:buClr>
              <a:buSzPct val="85000"/>
              <a:buFont typeface="Courier New" panose="02070309020205020404" pitchFamily="49" charset="0"/>
              <a:buChar char="o"/>
              <a:defRPr sz="1400" kern="1200">
                <a:solidFill>
                  <a:schemeClr val="tx1"/>
                </a:solidFill>
                <a:latin typeface="+mn-lt"/>
                <a:ea typeface="+mn-ea"/>
                <a:cs typeface="+mn-cs"/>
              </a:defRPr>
            </a:lvl3pPr>
            <a:lvl4pPr marL="517525" indent="-174625" algn="l" defTabSz="914400" rtl="0" eaLnBrk="1" latinLnBrk="0" hangingPunct="1">
              <a:spcBef>
                <a:spcPts val="0"/>
              </a:spcBef>
              <a:spcAft>
                <a:spcPts val="1000"/>
              </a:spcAft>
              <a:buClr>
                <a:schemeClr val="bg2"/>
              </a:buClr>
              <a:buFont typeface="Wingdings" panose="05000000000000000000" pitchFamily="2" charset="2"/>
              <a:buChar char="§"/>
              <a:defRPr sz="1200" kern="1200">
                <a:solidFill>
                  <a:schemeClr val="tx1"/>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b="1" dirty="0">
                <a:solidFill>
                  <a:schemeClr val="tx2"/>
                </a:solidFill>
              </a:rPr>
              <a:t>References ASHRAE 90.1-2019</a:t>
            </a:r>
          </a:p>
        </p:txBody>
      </p:sp>
      <p:pic>
        <p:nvPicPr>
          <p:cNvPr id="25" name="Picture 24">
            <a:extLst>
              <a:ext uri="{FF2B5EF4-FFF2-40B4-BE49-F238E27FC236}">
                <a16:creationId xmlns:a16="http://schemas.microsoft.com/office/drawing/2014/main" id="{00D587DC-2BB1-2411-0A72-84E00BC8A5B2}"/>
              </a:ext>
            </a:extLst>
          </p:cNvPr>
          <p:cNvPicPr>
            <a:picLocks noChangeAspect="1"/>
          </p:cNvPicPr>
          <p:nvPr/>
        </p:nvPicPr>
        <p:blipFill>
          <a:blip r:embed="rId4"/>
          <a:stretch>
            <a:fillRect/>
          </a:stretch>
        </p:blipFill>
        <p:spPr>
          <a:xfrm>
            <a:off x="1812258" y="1122995"/>
            <a:ext cx="2153985" cy="2780599"/>
          </a:xfrm>
          <a:prstGeom prst="rect">
            <a:avLst/>
          </a:prstGeom>
          <a:effectLst>
            <a:glow rad="63500">
              <a:schemeClr val="accent1">
                <a:satMod val="175000"/>
                <a:alpha val="40000"/>
              </a:schemeClr>
            </a:glow>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EB406396-4253-5FEE-01BA-E1A18335C949}"/>
              </a:ext>
            </a:extLst>
          </p:cNvPr>
          <p:cNvPicPr>
            <a:picLocks noChangeAspect="1"/>
          </p:cNvPicPr>
          <p:nvPr/>
        </p:nvPicPr>
        <p:blipFill>
          <a:blip r:embed="rId5"/>
          <a:stretch>
            <a:fillRect/>
          </a:stretch>
        </p:blipFill>
        <p:spPr>
          <a:xfrm>
            <a:off x="5165154" y="1122995"/>
            <a:ext cx="2146428" cy="2780599"/>
          </a:xfrm>
          <a:prstGeom prst="rect">
            <a:avLst/>
          </a:prstGeom>
          <a:effectLst>
            <a:glow rad="63500">
              <a:schemeClr val="accent1">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7282262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System Control Requirements: Space Temperature Control</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Scheduling On/Off (6.4.3.3.1)</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p:txBody>
          <a:bodyPr/>
          <a:lstStyle/>
          <a:p>
            <a:pPr lvl="1"/>
            <a:r>
              <a:rPr lang="en-US" dirty="0"/>
              <a:t>HVAC systems must be equipped with controls that can start and stop the system by using one of the following methods:</a:t>
            </a:r>
          </a:p>
          <a:p>
            <a:pPr lvl="2"/>
            <a:r>
              <a:rPr lang="en-US" dirty="0"/>
              <a:t>Different time schedules for seven different day types per week</a:t>
            </a:r>
          </a:p>
          <a:p>
            <a:pPr lvl="2"/>
            <a:r>
              <a:rPr lang="en-US" dirty="0"/>
              <a:t>Occupancy sensor control (up to 30 minutes)</a:t>
            </a:r>
          </a:p>
          <a:p>
            <a:pPr lvl="2"/>
            <a:r>
              <a:rPr lang="en-US" dirty="0"/>
              <a:t>Manually operated timer (up to 2 hours)</a:t>
            </a:r>
          </a:p>
          <a:p>
            <a:pPr lvl="2"/>
            <a:r>
              <a:rPr lang="en-US" dirty="0"/>
              <a:t>Interlock to a security system</a:t>
            </a:r>
          </a:p>
          <a:p>
            <a:pPr marL="0" lvl="1" indent="0">
              <a:buNone/>
            </a:pPr>
            <a:endParaRPr lang="en-US" dirty="0"/>
          </a:p>
          <a:p>
            <a:pPr marL="0" lvl="1" indent="0">
              <a:buNone/>
            </a:pPr>
            <a:r>
              <a:rPr lang="en-US" dirty="0"/>
              <a:t>Notable Exceptions:</a:t>
            </a:r>
          </a:p>
          <a:p>
            <a:pPr lvl="1"/>
            <a:r>
              <a:rPr lang="en-US" dirty="0"/>
              <a:t>Residential occupancies may utilize two different time schedules per week</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6" name="TextBox 5">
            <a:extLst>
              <a:ext uri="{FF2B5EF4-FFF2-40B4-BE49-F238E27FC236}">
                <a16:creationId xmlns:a16="http://schemas.microsoft.com/office/drawing/2014/main" id="{4DD31553-8F70-0CEB-07AF-A8E1900EC049}"/>
              </a:ext>
            </a:extLst>
          </p:cNvPr>
          <p:cNvSpPr txBox="1"/>
          <p:nvPr/>
        </p:nvSpPr>
        <p:spPr>
          <a:xfrm>
            <a:off x="7434470" y="756357"/>
            <a:ext cx="1709530" cy="276999"/>
          </a:xfrm>
          <a:prstGeom prst="rect">
            <a:avLst/>
          </a:prstGeom>
          <a:solidFill>
            <a:srgbClr val="FF9900"/>
          </a:solidFill>
        </p:spPr>
        <p:txBody>
          <a:bodyPr wrap="square" rtlCol="0">
            <a:spAutoFit/>
          </a:bodyPr>
          <a:lstStyle/>
          <a:p>
            <a:r>
              <a:rPr lang="en-US" sz="1200" b="1" dirty="0">
                <a:solidFill>
                  <a:schemeClr val="bg1"/>
                </a:solidFill>
              </a:rPr>
              <a:t>Mandatory</a:t>
            </a:r>
          </a:p>
        </p:txBody>
      </p:sp>
      <p:sp>
        <p:nvSpPr>
          <p:cNvPr id="7" name="Action Button: Return 6">
            <a:hlinkClick r:id="" action="ppaction://hlinkshowjump?jump=lastslideviewed" highlightClick="1"/>
            <a:extLst>
              <a:ext uri="{FF2B5EF4-FFF2-40B4-BE49-F238E27FC236}">
                <a16:creationId xmlns:a16="http://schemas.microsoft.com/office/drawing/2014/main" id="{FCC3293A-BB45-9300-F133-791260B0F59C}"/>
              </a:ext>
            </a:extLst>
          </p:cNvPr>
          <p:cNvSpPr/>
          <p:nvPr/>
        </p:nvSpPr>
        <p:spPr>
          <a:xfrm>
            <a:off x="8234490" y="4474203"/>
            <a:ext cx="528103" cy="364851"/>
          </a:xfrm>
          <a:prstGeom prst="actionButtonReturn">
            <a:avLst/>
          </a:prstGeom>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85025766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System Control Requirements: Space Temperature Control</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Setback Controls (6.4.3.3.2)</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p:txBody>
          <a:bodyPr/>
          <a:lstStyle/>
          <a:p>
            <a:pPr lvl="1"/>
            <a:r>
              <a:rPr lang="en-US" dirty="0"/>
              <a:t>Heating and cooling systems must be equipped with controls capable and configured to automatically adjust the temperature setpoint during periods of unoccupancy.</a:t>
            </a:r>
          </a:p>
          <a:p>
            <a:pPr lvl="2"/>
            <a:r>
              <a:rPr lang="en-US" dirty="0"/>
              <a:t>Heating setback: 10ºF below occupied heating setpoint</a:t>
            </a:r>
          </a:p>
          <a:p>
            <a:pPr lvl="2"/>
            <a:r>
              <a:rPr lang="en-US" dirty="0"/>
              <a:t>Cooling setback: 5ºF above occupied cooling setpoint (or to a level that prevents high space humidity levels)</a:t>
            </a:r>
          </a:p>
          <a:p>
            <a:pPr marL="174625" lvl="2" indent="0">
              <a:buNone/>
            </a:pPr>
            <a:endParaRPr lang="en-US" dirty="0"/>
          </a:p>
          <a:p>
            <a:pPr marL="0" lvl="1" indent="0">
              <a:buNone/>
            </a:pPr>
            <a:r>
              <a:rPr lang="en-US" dirty="0"/>
              <a:t>Notable Exceptions:</a:t>
            </a:r>
          </a:p>
          <a:p>
            <a:pPr lvl="1"/>
            <a:r>
              <a:rPr lang="en-US" dirty="0"/>
              <a:t>Radiant heating systems with a heating setback of at least 4ºF</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6" name="TextBox 5">
            <a:extLst>
              <a:ext uri="{FF2B5EF4-FFF2-40B4-BE49-F238E27FC236}">
                <a16:creationId xmlns:a16="http://schemas.microsoft.com/office/drawing/2014/main" id="{4DD31553-8F70-0CEB-07AF-A8E1900EC049}"/>
              </a:ext>
            </a:extLst>
          </p:cNvPr>
          <p:cNvSpPr txBox="1"/>
          <p:nvPr/>
        </p:nvSpPr>
        <p:spPr>
          <a:xfrm>
            <a:off x="7434470" y="756357"/>
            <a:ext cx="1709530" cy="276999"/>
          </a:xfrm>
          <a:prstGeom prst="rect">
            <a:avLst/>
          </a:prstGeom>
          <a:solidFill>
            <a:srgbClr val="FF9900"/>
          </a:solidFill>
        </p:spPr>
        <p:txBody>
          <a:bodyPr wrap="square" rtlCol="0">
            <a:spAutoFit/>
          </a:bodyPr>
          <a:lstStyle/>
          <a:p>
            <a:r>
              <a:rPr lang="en-US" sz="1200" b="1" dirty="0">
                <a:solidFill>
                  <a:schemeClr val="bg1"/>
                </a:solidFill>
              </a:rPr>
              <a:t>Mandatory</a:t>
            </a:r>
          </a:p>
        </p:txBody>
      </p:sp>
      <p:sp>
        <p:nvSpPr>
          <p:cNvPr id="7" name="Action Button: Return 6">
            <a:hlinkClick r:id="" action="ppaction://hlinkshowjump?jump=lastslideviewed" highlightClick="1"/>
            <a:extLst>
              <a:ext uri="{FF2B5EF4-FFF2-40B4-BE49-F238E27FC236}">
                <a16:creationId xmlns:a16="http://schemas.microsoft.com/office/drawing/2014/main" id="{554A7453-7D93-5CB5-9643-50FD3B260CBC}"/>
              </a:ext>
            </a:extLst>
          </p:cNvPr>
          <p:cNvSpPr/>
          <p:nvPr/>
        </p:nvSpPr>
        <p:spPr>
          <a:xfrm>
            <a:off x="8234490" y="4474203"/>
            <a:ext cx="528103" cy="364851"/>
          </a:xfrm>
          <a:prstGeom prst="actionButtonReturn">
            <a:avLst/>
          </a:prstGeom>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401986944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System Control Requirements: Space Temperature Control</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Optimum Start (6.4.3.3.3)</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p:txBody>
          <a:bodyPr/>
          <a:lstStyle/>
          <a:p>
            <a:pPr lvl="1"/>
            <a:r>
              <a:rPr lang="en-US" dirty="0"/>
              <a:t>Heating and cooling systems with setback controls and direct digital control (DDC) must have optimum start controls, where the control algorithm is a function of:</a:t>
            </a:r>
          </a:p>
          <a:p>
            <a:pPr lvl="2"/>
            <a:r>
              <a:rPr lang="en-US" dirty="0"/>
              <a:t>Difference between space temperature and occupied set point</a:t>
            </a:r>
          </a:p>
          <a:p>
            <a:pPr lvl="2"/>
            <a:r>
              <a:rPr lang="en-US" dirty="0"/>
              <a:t>Outdoor temperature</a:t>
            </a:r>
          </a:p>
          <a:p>
            <a:pPr lvl="2"/>
            <a:r>
              <a:rPr lang="en-US" dirty="0"/>
              <a:t>Amount of time prior to scheduled occupancy</a:t>
            </a:r>
          </a:p>
          <a:p>
            <a:pPr lvl="2"/>
            <a:r>
              <a:rPr lang="en-US" dirty="0"/>
              <a:t>Floor temperature (mass radiant floor slab systems only)</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6" name="TextBox 5">
            <a:extLst>
              <a:ext uri="{FF2B5EF4-FFF2-40B4-BE49-F238E27FC236}">
                <a16:creationId xmlns:a16="http://schemas.microsoft.com/office/drawing/2014/main" id="{4DD31553-8F70-0CEB-07AF-A8E1900EC049}"/>
              </a:ext>
            </a:extLst>
          </p:cNvPr>
          <p:cNvSpPr txBox="1"/>
          <p:nvPr/>
        </p:nvSpPr>
        <p:spPr>
          <a:xfrm>
            <a:off x="7434470" y="756357"/>
            <a:ext cx="1709530" cy="276999"/>
          </a:xfrm>
          <a:prstGeom prst="rect">
            <a:avLst/>
          </a:prstGeom>
          <a:solidFill>
            <a:srgbClr val="FF9900"/>
          </a:solidFill>
        </p:spPr>
        <p:txBody>
          <a:bodyPr wrap="square" rtlCol="0">
            <a:spAutoFit/>
          </a:bodyPr>
          <a:lstStyle/>
          <a:p>
            <a:r>
              <a:rPr lang="en-US" sz="1200" b="1" dirty="0">
                <a:solidFill>
                  <a:schemeClr val="bg1"/>
                </a:solidFill>
              </a:rPr>
              <a:t>Mandatory</a:t>
            </a:r>
          </a:p>
        </p:txBody>
      </p:sp>
      <p:sp>
        <p:nvSpPr>
          <p:cNvPr id="7" name="Action Button: Return 6">
            <a:hlinkClick r:id="" action="ppaction://hlinkshowjump?jump=lastslideviewed" highlightClick="1"/>
            <a:extLst>
              <a:ext uri="{FF2B5EF4-FFF2-40B4-BE49-F238E27FC236}">
                <a16:creationId xmlns:a16="http://schemas.microsoft.com/office/drawing/2014/main" id="{692788D3-9314-586D-DF11-36A41434E4AC}"/>
              </a:ext>
            </a:extLst>
          </p:cNvPr>
          <p:cNvSpPr/>
          <p:nvPr/>
        </p:nvSpPr>
        <p:spPr>
          <a:xfrm>
            <a:off x="8234490" y="4474203"/>
            <a:ext cx="528103" cy="364851"/>
          </a:xfrm>
          <a:prstGeom prst="actionButtonReturn">
            <a:avLst/>
          </a:prstGeom>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5385150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System Control Requirements: Ventilation</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Demand Control Ventilation (6.4.3.8)</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a:xfrm>
            <a:off x="221884" y="1165978"/>
            <a:ext cx="4350116" cy="3445779"/>
          </a:xfrm>
        </p:spPr>
        <p:txBody>
          <a:bodyPr/>
          <a:lstStyle/>
          <a:p>
            <a:pPr lvl="1"/>
            <a:r>
              <a:rPr lang="en-US" dirty="0"/>
              <a:t>Provides automatic reduction of outdoor air intake below design when occupancy is less than design</a:t>
            </a:r>
          </a:p>
          <a:p>
            <a:pPr lvl="2"/>
            <a:r>
              <a:rPr lang="en-US" dirty="0"/>
              <a:t>Typically done by sensing carbon dioxide</a:t>
            </a:r>
          </a:p>
          <a:p>
            <a:pPr lvl="1"/>
            <a:r>
              <a:rPr lang="en-US" dirty="0"/>
              <a:t>Document:</a:t>
            </a:r>
          </a:p>
          <a:p>
            <a:pPr lvl="2"/>
            <a:r>
              <a:rPr lang="en-US" dirty="0"/>
              <a:t>Sequence of operations</a:t>
            </a:r>
          </a:p>
          <a:p>
            <a:pPr lvl="2"/>
            <a:r>
              <a:rPr lang="en-US" dirty="0"/>
              <a:t>Specifications for HVAC units and/or HVAC controls</a:t>
            </a:r>
          </a:p>
          <a:p>
            <a:pPr lvl="2"/>
            <a:r>
              <a:rPr lang="en-US" dirty="0"/>
              <a:t>CO</a:t>
            </a:r>
            <a:r>
              <a:rPr lang="en-US" baseline="-25000" dirty="0"/>
              <a:t>2</a:t>
            </a:r>
            <a:r>
              <a:rPr lang="en-US" dirty="0"/>
              <a:t> sensor notes on drawings</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6" name="TextBox 5">
            <a:extLst>
              <a:ext uri="{FF2B5EF4-FFF2-40B4-BE49-F238E27FC236}">
                <a16:creationId xmlns:a16="http://schemas.microsoft.com/office/drawing/2014/main" id="{4DD31553-8F70-0CEB-07AF-A8E1900EC049}"/>
              </a:ext>
            </a:extLst>
          </p:cNvPr>
          <p:cNvSpPr txBox="1"/>
          <p:nvPr/>
        </p:nvSpPr>
        <p:spPr>
          <a:xfrm>
            <a:off x="7434470" y="756357"/>
            <a:ext cx="1709530" cy="276999"/>
          </a:xfrm>
          <a:prstGeom prst="rect">
            <a:avLst/>
          </a:prstGeom>
          <a:solidFill>
            <a:srgbClr val="FF9900"/>
          </a:solidFill>
        </p:spPr>
        <p:txBody>
          <a:bodyPr wrap="square" rtlCol="0">
            <a:spAutoFit/>
          </a:bodyPr>
          <a:lstStyle/>
          <a:p>
            <a:r>
              <a:rPr lang="en-US" sz="1200" b="1" dirty="0">
                <a:solidFill>
                  <a:schemeClr val="bg1"/>
                </a:solidFill>
              </a:rPr>
              <a:t>Mandatory</a:t>
            </a:r>
          </a:p>
        </p:txBody>
      </p:sp>
      <p:sp>
        <p:nvSpPr>
          <p:cNvPr id="7" name="Content Placeholder 3">
            <a:extLst>
              <a:ext uri="{FF2B5EF4-FFF2-40B4-BE49-F238E27FC236}">
                <a16:creationId xmlns:a16="http://schemas.microsoft.com/office/drawing/2014/main" id="{52AB6678-5E38-91C7-44E1-652B2214B3DD}"/>
              </a:ext>
            </a:extLst>
          </p:cNvPr>
          <p:cNvSpPr txBox="1">
            <a:spLocks/>
          </p:cNvSpPr>
          <p:nvPr/>
        </p:nvSpPr>
        <p:spPr>
          <a:xfrm>
            <a:off x="4561920" y="1128628"/>
            <a:ext cx="4350116" cy="3445779"/>
          </a:xfrm>
          <a:prstGeom prst="rect">
            <a:avLst/>
          </a:prstGeom>
        </p:spPr>
        <p:txBody>
          <a:bodyPr vert="horz" lIns="91440" tIns="45720" rIns="91440" bIns="4572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SzPct val="120000"/>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lumMod val="60000"/>
                  <a:lumOff val="40000"/>
                </a:schemeClr>
              </a:buClr>
              <a:buSzPct val="85000"/>
              <a:buFont typeface="Courier New" panose="02070309020205020404" pitchFamily="49" charset="0"/>
              <a:buChar char="o"/>
              <a:defRPr sz="1400" kern="1200">
                <a:solidFill>
                  <a:schemeClr val="tx1"/>
                </a:solidFill>
                <a:latin typeface="+mn-lt"/>
                <a:ea typeface="+mn-ea"/>
                <a:cs typeface="+mn-cs"/>
              </a:defRPr>
            </a:lvl3pPr>
            <a:lvl4pPr marL="517525" indent="-174625" algn="l" defTabSz="914400" rtl="0" eaLnBrk="1" latinLnBrk="0" hangingPunct="1">
              <a:spcBef>
                <a:spcPts val="0"/>
              </a:spcBef>
              <a:spcAft>
                <a:spcPts val="1000"/>
              </a:spcAft>
              <a:buClr>
                <a:schemeClr val="bg2"/>
              </a:buClr>
              <a:buFont typeface="Wingdings" panose="05000000000000000000" pitchFamily="2" charset="2"/>
              <a:buChar char="§"/>
              <a:defRPr sz="1200" kern="1200">
                <a:solidFill>
                  <a:schemeClr val="tx1"/>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t>Required for spaces:</a:t>
            </a:r>
          </a:p>
          <a:p>
            <a:pPr lvl="2"/>
            <a:r>
              <a:rPr lang="en-US" dirty="0"/>
              <a:t>Larger than 500 ft</a:t>
            </a:r>
            <a:r>
              <a:rPr lang="en-US" baseline="30000" dirty="0"/>
              <a:t>2</a:t>
            </a:r>
          </a:p>
          <a:p>
            <a:pPr lvl="2"/>
            <a:r>
              <a:rPr lang="en-US" dirty="0"/>
              <a:t>With a design occupancy for ventilation of greater than 25 people per 1000 ft</a:t>
            </a:r>
            <a:r>
              <a:rPr lang="en-US" baseline="30000" dirty="0"/>
              <a:t>2</a:t>
            </a:r>
          </a:p>
          <a:p>
            <a:pPr lvl="1"/>
            <a:r>
              <a:rPr lang="en-US" dirty="0"/>
              <a:t>If the space is served by systems that have one or more of the following:</a:t>
            </a:r>
          </a:p>
          <a:p>
            <a:pPr lvl="2"/>
            <a:r>
              <a:rPr lang="en-US" dirty="0"/>
              <a:t>Air economizer</a:t>
            </a:r>
          </a:p>
          <a:p>
            <a:pPr lvl="2"/>
            <a:r>
              <a:rPr lang="en-US" dirty="0"/>
              <a:t>Automatic modulating control of outdoor air damper</a:t>
            </a:r>
          </a:p>
          <a:p>
            <a:pPr lvl="2"/>
            <a:r>
              <a:rPr lang="en-US" dirty="0"/>
              <a:t>Design outdoor airflow greater than 3,000 cfm</a:t>
            </a:r>
          </a:p>
        </p:txBody>
      </p:sp>
      <p:sp>
        <p:nvSpPr>
          <p:cNvPr id="8" name="Action Button: Return 7">
            <a:hlinkClick r:id="" action="ppaction://hlinkshowjump?jump=lastslideviewed" highlightClick="1"/>
            <a:extLst>
              <a:ext uri="{FF2B5EF4-FFF2-40B4-BE49-F238E27FC236}">
                <a16:creationId xmlns:a16="http://schemas.microsoft.com/office/drawing/2014/main" id="{A2BBD83B-6D3D-9EF8-0142-C13A59B73A9D}"/>
              </a:ext>
            </a:extLst>
          </p:cNvPr>
          <p:cNvSpPr/>
          <p:nvPr/>
        </p:nvSpPr>
        <p:spPr>
          <a:xfrm>
            <a:off x="8234490" y="4474203"/>
            <a:ext cx="528103" cy="364851"/>
          </a:xfrm>
          <a:prstGeom prst="actionButtonReturn">
            <a:avLst/>
          </a:prstGeom>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33742909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System Control Requirements: Ventilation</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Demand Control Ventilation Exceptions (6.4.3.8)</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a:xfrm>
            <a:off x="221884" y="1165978"/>
            <a:ext cx="4350116" cy="3445779"/>
          </a:xfrm>
        </p:spPr>
        <p:txBody>
          <a:bodyPr/>
          <a:lstStyle/>
          <a:p>
            <a:pPr lvl="1"/>
            <a:r>
              <a:rPr lang="en-US" dirty="0"/>
              <a:t>Not required for:</a:t>
            </a:r>
          </a:p>
          <a:p>
            <a:pPr lvl="2"/>
            <a:r>
              <a:rPr lang="en-US" dirty="0"/>
              <a:t>Systems with exhaust air energy recovery in compliance with Section 6.5.6.1</a:t>
            </a:r>
          </a:p>
          <a:p>
            <a:pPr lvl="2"/>
            <a:r>
              <a:rPr lang="en-US" dirty="0"/>
              <a:t>Multi-zone systems without DDC</a:t>
            </a:r>
          </a:p>
          <a:p>
            <a:pPr lvl="2"/>
            <a:r>
              <a:rPr lang="en-US" dirty="0"/>
              <a:t>Systems with a design outdoor airflow (OA) less than 750 cfm</a:t>
            </a:r>
          </a:p>
          <a:p>
            <a:pPr lvl="2"/>
            <a:r>
              <a:rPr lang="en-US" dirty="0"/>
              <a:t>Spaces where greater than 75% of OA required for makeup or transfer air</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6" name="TextBox 5">
            <a:extLst>
              <a:ext uri="{FF2B5EF4-FFF2-40B4-BE49-F238E27FC236}">
                <a16:creationId xmlns:a16="http://schemas.microsoft.com/office/drawing/2014/main" id="{4DD31553-8F70-0CEB-07AF-A8E1900EC049}"/>
              </a:ext>
            </a:extLst>
          </p:cNvPr>
          <p:cNvSpPr txBox="1"/>
          <p:nvPr/>
        </p:nvSpPr>
        <p:spPr>
          <a:xfrm>
            <a:off x="7434470" y="756357"/>
            <a:ext cx="1709530" cy="276999"/>
          </a:xfrm>
          <a:prstGeom prst="rect">
            <a:avLst/>
          </a:prstGeom>
          <a:solidFill>
            <a:srgbClr val="FF9900"/>
          </a:solidFill>
        </p:spPr>
        <p:txBody>
          <a:bodyPr wrap="square" rtlCol="0">
            <a:spAutoFit/>
          </a:bodyPr>
          <a:lstStyle/>
          <a:p>
            <a:r>
              <a:rPr lang="en-US" sz="1200" b="1" dirty="0">
                <a:solidFill>
                  <a:schemeClr val="bg1"/>
                </a:solidFill>
              </a:rPr>
              <a:t>Mandatory</a:t>
            </a:r>
          </a:p>
        </p:txBody>
      </p:sp>
      <p:sp>
        <p:nvSpPr>
          <p:cNvPr id="7" name="Content Placeholder 3">
            <a:extLst>
              <a:ext uri="{FF2B5EF4-FFF2-40B4-BE49-F238E27FC236}">
                <a16:creationId xmlns:a16="http://schemas.microsoft.com/office/drawing/2014/main" id="{52AB6678-5E38-91C7-44E1-652B2214B3DD}"/>
              </a:ext>
            </a:extLst>
          </p:cNvPr>
          <p:cNvSpPr txBox="1">
            <a:spLocks/>
          </p:cNvSpPr>
          <p:nvPr/>
        </p:nvSpPr>
        <p:spPr>
          <a:xfrm>
            <a:off x="4561920" y="1128628"/>
            <a:ext cx="4350116" cy="3445779"/>
          </a:xfrm>
          <a:prstGeom prst="rect">
            <a:avLst/>
          </a:prstGeom>
        </p:spPr>
        <p:txBody>
          <a:bodyPr vert="horz" lIns="91440" tIns="45720" rIns="91440" bIns="4572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SzPct val="120000"/>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lumMod val="60000"/>
                  <a:lumOff val="40000"/>
                </a:schemeClr>
              </a:buClr>
              <a:buSzPct val="85000"/>
              <a:buFont typeface="Courier New" panose="02070309020205020404" pitchFamily="49" charset="0"/>
              <a:buChar char="o"/>
              <a:defRPr sz="1400" kern="1200">
                <a:solidFill>
                  <a:schemeClr val="tx1"/>
                </a:solidFill>
                <a:latin typeface="+mn-lt"/>
                <a:ea typeface="+mn-ea"/>
                <a:cs typeface="+mn-cs"/>
              </a:defRPr>
            </a:lvl3pPr>
            <a:lvl4pPr marL="517525" indent="-174625" algn="l" defTabSz="914400" rtl="0" eaLnBrk="1" latinLnBrk="0" hangingPunct="1">
              <a:spcBef>
                <a:spcPts val="0"/>
              </a:spcBef>
              <a:spcAft>
                <a:spcPts val="1000"/>
              </a:spcAft>
              <a:buClr>
                <a:schemeClr val="bg2"/>
              </a:buClr>
              <a:buFont typeface="Wingdings" panose="05000000000000000000" pitchFamily="2" charset="2"/>
              <a:buChar char="§"/>
              <a:defRPr sz="1200" kern="1200">
                <a:solidFill>
                  <a:schemeClr val="tx1"/>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t>Not required for spaces with the following ASHRAE Standard 62.1 occupancy categories:</a:t>
            </a:r>
          </a:p>
          <a:p>
            <a:pPr lvl="2"/>
            <a:r>
              <a:rPr lang="en-US" dirty="0"/>
              <a:t>Correctional cells</a:t>
            </a:r>
          </a:p>
          <a:p>
            <a:pPr lvl="2"/>
            <a:r>
              <a:rPr lang="en-US" dirty="0"/>
              <a:t>Daycare sickrooms</a:t>
            </a:r>
          </a:p>
          <a:p>
            <a:pPr lvl="2"/>
            <a:r>
              <a:rPr lang="en-US" dirty="0"/>
              <a:t>Science labs</a:t>
            </a:r>
          </a:p>
          <a:p>
            <a:pPr lvl="2"/>
            <a:r>
              <a:rPr lang="en-US" dirty="0"/>
              <a:t>Barbers</a:t>
            </a:r>
          </a:p>
          <a:p>
            <a:pPr lvl="2"/>
            <a:r>
              <a:rPr lang="en-US" dirty="0"/>
              <a:t>Beauty and nail salons</a:t>
            </a:r>
          </a:p>
          <a:p>
            <a:pPr lvl="2"/>
            <a:r>
              <a:rPr lang="en-US" dirty="0"/>
              <a:t>Bowling alley seating</a:t>
            </a:r>
          </a:p>
        </p:txBody>
      </p:sp>
      <p:sp>
        <p:nvSpPr>
          <p:cNvPr id="8" name="Action Button: Return 7">
            <a:hlinkClick r:id="" action="ppaction://hlinkshowjump?jump=lastslideviewed" highlightClick="1"/>
            <a:extLst>
              <a:ext uri="{FF2B5EF4-FFF2-40B4-BE49-F238E27FC236}">
                <a16:creationId xmlns:a16="http://schemas.microsoft.com/office/drawing/2014/main" id="{0232CBDE-22BE-D242-4D22-18EBA0236421}"/>
              </a:ext>
            </a:extLst>
          </p:cNvPr>
          <p:cNvSpPr/>
          <p:nvPr/>
        </p:nvSpPr>
        <p:spPr>
          <a:xfrm>
            <a:off x="8234490" y="4474203"/>
            <a:ext cx="528103" cy="364851"/>
          </a:xfrm>
          <a:prstGeom prst="actionButtonReturn">
            <a:avLst/>
          </a:prstGeom>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3474437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System Control Requirements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Economizer Fault Detection and Diagnostics (6.4.3.12)</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a:xfrm>
            <a:off x="221883" y="1165978"/>
            <a:ext cx="8680071" cy="3445779"/>
          </a:xfrm>
        </p:spPr>
        <p:txBody>
          <a:bodyPr/>
          <a:lstStyle/>
          <a:p>
            <a:pPr lvl="1"/>
            <a:r>
              <a:rPr lang="en-US" dirty="0"/>
              <a:t>Air-cooled DX expansion cooling units with economizers must include a FDD system complying with the provisions of 6.4.3.12. </a:t>
            </a:r>
          </a:p>
          <a:p>
            <a:pPr lvl="1"/>
            <a:r>
              <a:rPr lang="en-US" dirty="0"/>
              <a:t>Notable provisions include:</a:t>
            </a:r>
          </a:p>
          <a:p>
            <a:pPr lvl="2"/>
            <a:r>
              <a:rPr lang="en-US" dirty="0"/>
              <a:t>Temperature sensors for monitoring and displaying systems operation</a:t>
            </a:r>
          </a:p>
          <a:p>
            <a:pPr lvl="2"/>
            <a:r>
              <a:rPr lang="en-US" dirty="0"/>
              <a:t>System status indicators</a:t>
            </a:r>
          </a:p>
          <a:p>
            <a:pPr lvl="2"/>
            <a:r>
              <a:rPr lang="en-US" dirty="0"/>
              <a:t>Ability to manually initiate each operating mode</a:t>
            </a:r>
          </a:p>
          <a:p>
            <a:pPr lvl="2"/>
            <a:r>
              <a:rPr lang="en-US" dirty="0"/>
              <a:t>Fault detection &amp; reporting capabilities</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6" name="TextBox 5">
            <a:extLst>
              <a:ext uri="{FF2B5EF4-FFF2-40B4-BE49-F238E27FC236}">
                <a16:creationId xmlns:a16="http://schemas.microsoft.com/office/drawing/2014/main" id="{4DD31553-8F70-0CEB-07AF-A8E1900EC049}"/>
              </a:ext>
            </a:extLst>
          </p:cNvPr>
          <p:cNvSpPr txBox="1"/>
          <p:nvPr/>
        </p:nvSpPr>
        <p:spPr>
          <a:xfrm>
            <a:off x="7434470" y="756357"/>
            <a:ext cx="1709530" cy="276999"/>
          </a:xfrm>
          <a:prstGeom prst="rect">
            <a:avLst/>
          </a:prstGeom>
          <a:solidFill>
            <a:srgbClr val="FF9900"/>
          </a:solidFill>
        </p:spPr>
        <p:txBody>
          <a:bodyPr wrap="square" rtlCol="0">
            <a:spAutoFit/>
          </a:bodyPr>
          <a:lstStyle/>
          <a:p>
            <a:r>
              <a:rPr lang="en-US" sz="1200" b="1" dirty="0">
                <a:solidFill>
                  <a:schemeClr val="bg1"/>
                </a:solidFill>
              </a:rPr>
              <a:t>Mandatory</a:t>
            </a:r>
          </a:p>
        </p:txBody>
      </p:sp>
      <p:sp>
        <p:nvSpPr>
          <p:cNvPr id="7" name="Action Button: Return 6">
            <a:hlinkClick r:id="" action="ppaction://hlinkshowjump?jump=lastslideviewed" highlightClick="1"/>
            <a:extLst>
              <a:ext uri="{FF2B5EF4-FFF2-40B4-BE49-F238E27FC236}">
                <a16:creationId xmlns:a16="http://schemas.microsoft.com/office/drawing/2014/main" id="{5ADC6B55-32AA-D9E6-9193-D2964BB5DCED}"/>
              </a:ext>
            </a:extLst>
          </p:cNvPr>
          <p:cNvSpPr/>
          <p:nvPr/>
        </p:nvSpPr>
        <p:spPr>
          <a:xfrm>
            <a:off x="8234490" y="4474203"/>
            <a:ext cx="528103" cy="364851"/>
          </a:xfrm>
          <a:prstGeom prst="actionButtonReturn">
            <a:avLst/>
          </a:prstGeom>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984282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System Control Requirements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Supply Fan Airflow Control (6.4.5.2.1)</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a:xfrm>
            <a:off x="221883" y="1165978"/>
            <a:ext cx="8680071" cy="3445779"/>
          </a:xfrm>
        </p:spPr>
        <p:txBody>
          <a:bodyPr/>
          <a:lstStyle/>
          <a:p>
            <a:pPr lvl="1"/>
            <a:r>
              <a:rPr lang="en-US" dirty="0"/>
              <a:t>For DX and chilled-water units that control cooling capacity directly based on space temperature:</a:t>
            </a:r>
          </a:p>
          <a:p>
            <a:pPr lvl="2"/>
            <a:r>
              <a:rPr lang="en-US" dirty="0"/>
              <a:t>Minimum of two stages of fan control</a:t>
            </a:r>
          </a:p>
          <a:p>
            <a:pPr lvl="2"/>
            <a:r>
              <a:rPr lang="en-US" dirty="0"/>
              <a:t>Minimum speed ≤ 66% of full speed</a:t>
            </a:r>
          </a:p>
          <a:p>
            <a:pPr lvl="1"/>
            <a:r>
              <a:rPr lang="en-US" dirty="0"/>
              <a:t>For all other units (including DX and chilled-water units that control space temperature through airflow modulation):</a:t>
            </a:r>
          </a:p>
          <a:p>
            <a:pPr lvl="2"/>
            <a:r>
              <a:rPr lang="en-US" dirty="0"/>
              <a:t>Modulating fan control</a:t>
            </a:r>
          </a:p>
          <a:p>
            <a:pPr lvl="2"/>
            <a:r>
              <a:rPr lang="en-US" dirty="0"/>
              <a:t>Minimum speed ≤ 66% of full speed</a:t>
            </a:r>
          </a:p>
          <a:p>
            <a:pPr lvl="2"/>
            <a:r>
              <a:rPr lang="en-US" dirty="0"/>
              <a:t>Units with economizers need to have a minimum of two speeds of fan control during economizer operation</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7" name="TextBox 6">
            <a:extLst>
              <a:ext uri="{FF2B5EF4-FFF2-40B4-BE49-F238E27FC236}">
                <a16:creationId xmlns:a16="http://schemas.microsoft.com/office/drawing/2014/main" id="{8E7ECCFE-58F5-DC0D-AC43-588F390EAEAE}"/>
              </a:ext>
            </a:extLst>
          </p:cNvPr>
          <p:cNvSpPr txBox="1"/>
          <p:nvPr/>
        </p:nvSpPr>
        <p:spPr>
          <a:xfrm>
            <a:off x="7434470" y="756357"/>
            <a:ext cx="1709530" cy="276999"/>
          </a:xfrm>
          <a:prstGeom prst="rect">
            <a:avLst/>
          </a:prstGeom>
          <a:solidFill>
            <a:srgbClr val="00B050"/>
          </a:solidFill>
        </p:spPr>
        <p:txBody>
          <a:bodyPr wrap="square" rtlCol="0">
            <a:spAutoFit/>
          </a:bodyPr>
          <a:lstStyle/>
          <a:p>
            <a:r>
              <a:rPr lang="en-US" sz="1200" b="1" dirty="0">
                <a:solidFill>
                  <a:schemeClr val="bg1"/>
                </a:solidFill>
              </a:rPr>
              <a:t>Prescriptive</a:t>
            </a:r>
          </a:p>
        </p:txBody>
      </p:sp>
      <p:sp>
        <p:nvSpPr>
          <p:cNvPr id="6" name="Action Button: Return 5">
            <a:hlinkClick r:id="" action="ppaction://hlinkshowjump?jump=lastslideviewed" highlightClick="1"/>
            <a:extLst>
              <a:ext uri="{FF2B5EF4-FFF2-40B4-BE49-F238E27FC236}">
                <a16:creationId xmlns:a16="http://schemas.microsoft.com/office/drawing/2014/main" id="{B96F728D-E962-E5B7-CD53-1AEB1664603B}"/>
              </a:ext>
            </a:extLst>
          </p:cNvPr>
          <p:cNvSpPr/>
          <p:nvPr/>
        </p:nvSpPr>
        <p:spPr>
          <a:xfrm>
            <a:off x="8234490" y="4474203"/>
            <a:ext cx="528103" cy="364851"/>
          </a:xfrm>
          <a:prstGeom prst="actionButtonReturn">
            <a:avLst/>
          </a:prstGeom>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39712964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System Control Requirements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Economizer High Limit Shutoff (6.5.1.1.3)</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a:xfrm>
            <a:off x="221883" y="1165978"/>
            <a:ext cx="8680071" cy="3445779"/>
          </a:xfrm>
        </p:spPr>
        <p:txBody>
          <a:bodyPr/>
          <a:lstStyle/>
          <a:p>
            <a:pPr lvl="1"/>
            <a:r>
              <a:rPr lang="en-US" dirty="0"/>
              <a:t>All air economizers must reduce OA intake to the design minimum OA quantity when the OA intake will no longer reduce cooling energy use. Control types and set points by climate zone are shown in Table 6.5.1.1.3 (below).</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7" name="TextBox 6">
            <a:extLst>
              <a:ext uri="{FF2B5EF4-FFF2-40B4-BE49-F238E27FC236}">
                <a16:creationId xmlns:a16="http://schemas.microsoft.com/office/drawing/2014/main" id="{8E7ECCFE-58F5-DC0D-AC43-588F390EAEAE}"/>
              </a:ext>
            </a:extLst>
          </p:cNvPr>
          <p:cNvSpPr txBox="1"/>
          <p:nvPr/>
        </p:nvSpPr>
        <p:spPr>
          <a:xfrm>
            <a:off x="7434470" y="756357"/>
            <a:ext cx="1709530" cy="276999"/>
          </a:xfrm>
          <a:prstGeom prst="rect">
            <a:avLst/>
          </a:prstGeom>
          <a:solidFill>
            <a:srgbClr val="00B050"/>
          </a:solidFill>
        </p:spPr>
        <p:txBody>
          <a:bodyPr wrap="square" rtlCol="0">
            <a:spAutoFit/>
          </a:bodyPr>
          <a:lstStyle/>
          <a:p>
            <a:r>
              <a:rPr lang="en-US" sz="1200" b="1" dirty="0">
                <a:solidFill>
                  <a:schemeClr val="bg1"/>
                </a:solidFill>
              </a:rPr>
              <a:t>Prescriptive</a:t>
            </a:r>
          </a:p>
        </p:txBody>
      </p:sp>
      <p:pic>
        <p:nvPicPr>
          <p:cNvPr id="9" name="Picture 8">
            <a:extLst>
              <a:ext uri="{FF2B5EF4-FFF2-40B4-BE49-F238E27FC236}">
                <a16:creationId xmlns:a16="http://schemas.microsoft.com/office/drawing/2014/main" id="{3AE738C3-EE27-2CE2-1E9D-423BD13AADB9}"/>
              </a:ext>
            </a:extLst>
          </p:cNvPr>
          <p:cNvPicPr>
            <a:picLocks noChangeAspect="1"/>
          </p:cNvPicPr>
          <p:nvPr/>
        </p:nvPicPr>
        <p:blipFill>
          <a:blip r:embed="rId3"/>
          <a:stretch>
            <a:fillRect/>
          </a:stretch>
        </p:blipFill>
        <p:spPr>
          <a:xfrm>
            <a:off x="1230665" y="1906679"/>
            <a:ext cx="6524625" cy="2800350"/>
          </a:xfrm>
          <a:prstGeom prst="rect">
            <a:avLst/>
          </a:prstGeom>
        </p:spPr>
      </p:pic>
      <p:sp>
        <p:nvSpPr>
          <p:cNvPr id="6" name="Action Button: Return 5">
            <a:hlinkClick r:id="" action="ppaction://hlinkshowjump?jump=lastslideviewed" highlightClick="1"/>
            <a:extLst>
              <a:ext uri="{FF2B5EF4-FFF2-40B4-BE49-F238E27FC236}">
                <a16:creationId xmlns:a16="http://schemas.microsoft.com/office/drawing/2014/main" id="{2E9A51DF-39EC-96EA-0E33-3FEDDA2EE778}"/>
              </a:ext>
            </a:extLst>
          </p:cNvPr>
          <p:cNvSpPr/>
          <p:nvPr/>
        </p:nvSpPr>
        <p:spPr>
          <a:xfrm>
            <a:off x="8234490" y="4474203"/>
            <a:ext cx="528103" cy="364851"/>
          </a:xfrm>
          <a:prstGeom prst="actionButtonReturn">
            <a:avLst/>
          </a:prstGeom>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34706442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System Control Requirements: Space Temperature Control</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Door Switches (6.5.10)</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p:txBody>
          <a:bodyPr/>
          <a:lstStyle/>
          <a:p>
            <a:pPr lvl="1"/>
            <a:r>
              <a:rPr lang="en-US" dirty="0"/>
              <a:t>Conditioned space with doors opening to the outdoors shall be provided with controls that do the following within 5 minutes of the door opening:</a:t>
            </a:r>
          </a:p>
          <a:p>
            <a:pPr lvl="2"/>
            <a:r>
              <a:rPr lang="en-US" dirty="0"/>
              <a:t>Disable or reset heating set point to 55ºF or lower</a:t>
            </a:r>
          </a:p>
          <a:p>
            <a:pPr lvl="2"/>
            <a:r>
              <a:rPr lang="en-US" dirty="0"/>
              <a:t>Disable or reset cooling set point to 90ºF or greater</a:t>
            </a:r>
          </a:p>
          <a:p>
            <a:pPr lvl="2"/>
            <a:r>
              <a:rPr lang="en-US" dirty="0"/>
              <a:t>Cooling may remain enabled if outdoor air temperature is below space temperature</a:t>
            </a:r>
          </a:p>
          <a:p>
            <a:pPr marL="0" lvl="1" indent="0">
              <a:buNone/>
            </a:pPr>
            <a:endParaRPr lang="en-US" dirty="0"/>
          </a:p>
          <a:p>
            <a:pPr marL="0" lvl="1" indent="0">
              <a:buNone/>
            </a:pPr>
            <a:r>
              <a:rPr lang="en-US" dirty="0"/>
              <a:t>Notable Exceptions:</a:t>
            </a:r>
          </a:p>
          <a:p>
            <a:pPr lvl="1"/>
            <a:r>
              <a:rPr lang="en-US" dirty="0"/>
              <a:t>Building entries with automatic closing devices</a:t>
            </a:r>
          </a:p>
          <a:p>
            <a:pPr lvl="1"/>
            <a:r>
              <a:rPr lang="en-US" dirty="0"/>
              <a:t>Any space without a thermostat</a:t>
            </a:r>
          </a:p>
          <a:p>
            <a:pPr lvl="1"/>
            <a:r>
              <a:rPr lang="en-US" dirty="0"/>
              <a:t>Alterations to existing buildings</a:t>
            </a:r>
          </a:p>
          <a:p>
            <a:pPr lvl="1"/>
            <a:r>
              <a:rPr lang="en-US" dirty="0"/>
              <a:t>Loading docks</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7" name="TextBox 6">
            <a:extLst>
              <a:ext uri="{FF2B5EF4-FFF2-40B4-BE49-F238E27FC236}">
                <a16:creationId xmlns:a16="http://schemas.microsoft.com/office/drawing/2014/main" id="{5DC9B8DC-D4CC-A8E9-8D01-68D7AB491100}"/>
              </a:ext>
            </a:extLst>
          </p:cNvPr>
          <p:cNvSpPr txBox="1"/>
          <p:nvPr/>
        </p:nvSpPr>
        <p:spPr>
          <a:xfrm>
            <a:off x="7434470" y="756357"/>
            <a:ext cx="1709530" cy="276999"/>
          </a:xfrm>
          <a:prstGeom prst="rect">
            <a:avLst/>
          </a:prstGeom>
          <a:solidFill>
            <a:srgbClr val="00B050"/>
          </a:solidFill>
        </p:spPr>
        <p:txBody>
          <a:bodyPr wrap="square" rtlCol="0">
            <a:spAutoFit/>
          </a:bodyPr>
          <a:lstStyle/>
          <a:p>
            <a:r>
              <a:rPr lang="en-US" sz="1200" b="1" dirty="0">
                <a:solidFill>
                  <a:schemeClr val="bg1"/>
                </a:solidFill>
              </a:rPr>
              <a:t>Prescriptive</a:t>
            </a:r>
          </a:p>
        </p:txBody>
      </p:sp>
      <p:sp>
        <p:nvSpPr>
          <p:cNvPr id="6" name="Action Button: Return 5">
            <a:hlinkClick r:id="" action="ppaction://hlinkshowjump?jump=lastslideviewed" highlightClick="1"/>
            <a:extLst>
              <a:ext uri="{FF2B5EF4-FFF2-40B4-BE49-F238E27FC236}">
                <a16:creationId xmlns:a16="http://schemas.microsoft.com/office/drawing/2014/main" id="{5599BBFD-1B97-4A3E-727A-5651C581B11D}"/>
              </a:ext>
            </a:extLst>
          </p:cNvPr>
          <p:cNvSpPr/>
          <p:nvPr/>
        </p:nvSpPr>
        <p:spPr>
          <a:xfrm>
            <a:off x="8234490" y="4474203"/>
            <a:ext cx="528103" cy="364851"/>
          </a:xfrm>
          <a:prstGeom prst="actionButtonReturn">
            <a:avLst/>
          </a:prstGeom>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40670101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System Control Requirements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Supply Fan Airflow Control (6.5.3.2.1)</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a:xfrm>
            <a:off x="221883" y="1165978"/>
            <a:ext cx="8680071" cy="3445779"/>
          </a:xfrm>
        </p:spPr>
        <p:txBody>
          <a:bodyPr/>
          <a:lstStyle/>
          <a:p>
            <a:pPr lvl="1"/>
            <a:r>
              <a:rPr lang="en-US" dirty="0"/>
              <a:t>Certain cooling systems must be designed to vary the supply fan airflow as a function of load</a:t>
            </a:r>
          </a:p>
          <a:p>
            <a:pPr lvl="2"/>
            <a:r>
              <a:rPr lang="en-US" dirty="0"/>
              <a:t>DX cooling systems with cooling capacity ≥ 65,000 Btu/h</a:t>
            </a:r>
          </a:p>
          <a:p>
            <a:pPr lvl="2"/>
            <a:r>
              <a:rPr lang="en-US" dirty="0"/>
              <a:t>Chilled-water and evaporative cooling systems with fan motor power ≥ 1/4 hp</a:t>
            </a:r>
          </a:p>
          <a:p>
            <a:pPr marL="0" lvl="1" indent="0">
              <a:buNone/>
            </a:pPr>
            <a:endParaRPr lang="en-US" dirty="0"/>
          </a:p>
          <a:p>
            <a:pPr marL="0" lvl="1" indent="0">
              <a:buNone/>
            </a:pPr>
            <a:r>
              <a:rPr lang="en-US" dirty="0"/>
              <a:t>Notable Exceptions:</a:t>
            </a:r>
          </a:p>
          <a:p>
            <a:pPr lvl="1"/>
            <a:r>
              <a:rPr lang="en-US" dirty="0"/>
              <a:t>Modulating fan control not required for chilled-water/evaporative units with fan motor power&lt; 1 hp if units do not provide ventilation air and indoor fan cycles with the load</a:t>
            </a:r>
          </a:p>
          <a:p>
            <a:pPr lvl="1"/>
            <a:r>
              <a:rPr lang="en-US" dirty="0"/>
              <a:t>If OA volume required by ASHRAE 62.1 exceeds the air that would be delivered at the minimum speed, then minimum speed should be set at the minimum speed that delivers enough OA to meet the required ventilation</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7" name="TextBox 6">
            <a:extLst>
              <a:ext uri="{FF2B5EF4-FFF2-40B4-BE49-F238E27FC236}">
                <a16:creationId xmlns:a16="http://schemas.microsoft.com/office/drawing/2014/main" id="{8E7ECCFE-58F5-DC0D-AC43-588F390EAEAE}"/>
              </a:ext>
            </a:extLst>
          </p:cNvPr>
          <p:cNvSpPr txBox="1"/>
          <p:nvPr/>
        </p:nvSpPr>
        <p:spPr>
          <a:xfrm>
            <a:off x="7434470" y="756357"/>
            <a:ext cx="1709530" cy="276999"/>
          </a:xfrm>
          <a:prstGeom prst="rect">
            <a:avLst/>
          </a:prstGeom>
          <a:solidFill>
            <a:srgbClr val="00B050"/>
          </a:solidFill>
        </p:spPr>
        <p:txBody>
          <a:bodyPr wrap="square" rtlCol="0">
            <a:spAutoFit/>
          </a:bodyPr>
          <a:lstStyle/>
          <a:p>
            <a:r>
              <a:rPr lang="en-US" sz="1200" b="1" dirty="0">
                <a:solidFill>
                  <a:schemeClr val="bg1"/>
                </a:solidFill>
              </a:rPr>
              <a:t>Prescriptive</a:t>
            </a:r>
          </a:p>
        </p:txBody>
      </p:sp>
      <p:sp>
        <p:nvSpPr>
          <p:cNvPr id="6" name="Action Button: Return 5">
            <a:hlinkClick r:id="" action="ppaction://hlinkshowjump?jump=lastslideviewed" highlightClick="1"/>
            <a:extLst>
              <a:ext uri="{FF2B5EF4-FFF2-40B4-BE49-F238E27FC236}">
                <a16:creationId xmlns:a16="http://schemas.microsoft.com/office/drawing/2014/main" id="{5A624254-89F6-7EDA-3F97-BADE5E45CB29}"/>
              </a:ext>
            </a:extLst>
          </p:cNvPr>
          <p:cNvSpPr/>
          <p:nvPr/>
        </p:nvSpPr>
        <p:spPr>
          <a:xfrm>
            <a:off x="8234490" y="4474203"/>
            <a:ext cx="528103" cy="364851"/>
          </a:xfrm>
          <a:prstGeom prst="actionButtonReturn">
            <a:avLst/>
          </a:prstGeom>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40741917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C2AA1A-60D5-6057-7264-495EC079D0EF}"/>
              </a:ext>
            </a:extLst>
          </p:cNvPr>
          <p:cNvPicPr>
            <a:picLocks noChangeAspect="1"/>
          </p:cNvPicPr>
          <p:nvPr/>
        </p:nvPicPr>
        <p:blipFill>
          <a:blip r:embed="rId3"/>
          <a:stretch>
            <a:fillRect/>
          </a:stretch>
        </p:blipFill>
        <p:spPr>
          <a:xfrm>
            <a:off x="3324680" y="1152802"/>
            <a:ext cx="1237240" cy="1602788"/>
          </a:xfrm>
          <a:prstGeom prst="rect">
            <a:avLst/>
          </a:prstGeom>
          <a:effectLst>
            <a:glow rad="63500">
              <a:schemeClr val="accent1">
                <a:satMod val="175000"/>
                <a:alpha val="40000"/>
              </a:schemeClr>
            </a:glow>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7E29AB7F-B3C6-CE76-8924-4EFD07F5DD95}"/>
              </a:ext>
            </a:extLst>
          </p:cNvPr>
          <p:cNvSpPr>
            <a:spLocks noGrp="1"/>
          </p:cNvSpPr>
          <p:nvPr>
            <p:ph type="title"/>
          </p:nvPr>
        </p:nvSpPr>
        <p:spPr/>
        <p:txBody>
          <a:bodyPr/>
          <a:lstStyle/>
          <a:p>
            <a:r>
              <a:rPr lang="en-US" dirty="0"/>
              <a:t>Building Codes</a:t>
            </a:r>
          </a:p>
        </p:txBody>
      </p:sp>
      <p:sp>
        <p:nvSpPr>
          <p:cNvPr id="6" name="Content Placeholder 5">
            <a:extLst>
              <a:ext uri="{FF2B5EF4-FFF2-40B4-BE49-F238E27FC236}">
                <a16:creationId xmlns:a16="http://schemas.microsoft.com/office/drawing/2014/main" id="{4B42F51B-7A46-A307-0984-321083BC0567}"/>
              </a:ext>
            </a:extLst>
          </p:cNvPr>
          <p:cNvSpPr>
            <a:spLocks noGrp="1"/>
          </p:cNvSpPr>
          <p:nvPr>
            <p:ph sz="quarter" idx="10"/>
          </p:nvPr>
        </p:nvSpPr>
        <p:spPr/>
        <p:txBody>
          <a:bodyPr/>
          <a:lstStyle/>
          <a:p>
            <a:r>
              <a:rPr lang="en-US" dirty="0"/>
              <a:t>Ohio Building Code Makes a Leap Forward</a:t>
            </a:r>
          </a:p>
        </p:txBody>
      </p:sp>
      <p:sp>
        <p:nvSpPr>
          <p:cNvPr id="4" name="Footer Placeholder 3">
            <a:extLst>
              <a:ext uri="{FF2B5EF4-FFF2-40B4-BE49-F238E27FC236}">
                <a16:creationId xmlns:a16="http://schemas.microsoft.com/office/drawing/2014/main" id="{31AE5624-40B5-31E8-536D-1B2155531341}"/>
              </a:ext>
            </a:extLst>
          </p:cNvPr>
          <p:cNvSpPr>
            <a:spLocks noGrp="1"/>
          </p:cNvSpPr>
          <p:nvPr>
            <p:ph type="ftr" sz="quarter" idx="3"/>
          </p:nvPr>
        </p:nvSpPr>
        <p:spPr/>
        <p:txBody>
          <a:bodyPr/>
          <a:lstStyle/>
          <a:p>
            <a:r>
              <a:rPr lang="en-US" dirty="0"/>
              <a:t>© 2024 Daikin Applied</a:t>
            </a:r>
          </a:p>
        </p:txBody>
      </p:sp>
      <p:sp>
        <p:nvSpPr>
          <p:cNvPr id="9" name="TextBox 8">
            <a:extLst>
              <a:ext uri="{FF2B5EF4-FFF2-40B4-BE49-F238E27FC236}">
                <a16:creationId xmlns:a16="http://schemas.microsoft.com/office/drawing/2014/main" id="{331844A9-B3A0-4E09-D8CE-487474476967}"/>
              </a:ext>
            </a:extLst>
          </p:cNvPr>
          <p:cNvSpPr txBox="1"/>
          <p:nvPr/>
        </p:nvSpPr>
        <p:spPr>
          <a:xfrm>
            <a:off x="6554983" y="1681671"/>
            <a:ext cx="2366389" cy="1954831"/>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Effective March 1, 2024:</a:t>
            </a:r>
          </a:p>
          <a:p>
            <a:pPr marL="0" marR="0" lvl="0" indent="0" algn="l" defTabSz="914400" rtl="0" eaLnBrk="1" fontAlgn="auto" latinLnBrk="0" hangingPunct="1">
              <a:lnSpc>
                <a:spcPct val="106000"/>
              </a:lnSpc>
              <a:spcBef>
                <a:spcPts val="0"/>
              </a:spcBef>
              <a:spcAft>
                <a:spcPts val="800"/>
              </a:spcAft>
              <a:buClrTx/>
              <a:buSzTx/>
              <a:buFontTx/>
              <a:buNone/>
              <a:tabLst/>
              <a:defRPr/>
            </a:pPr>
            <a:r>
              <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All projects going out for permit in Ohio will need to comply with both:</a:t>
            </a:r>
          </a:p>
          <a:p>
            <a:pPr marL="0" marR="0" lvl="0" indent="0" algn="l" defTabSz="914400" rtl="0" eaLnBrk="1" fontAlgn="auto" latinLnBrk="0" hangingPunct="1">
              <a:lnSpc>
                <a:spcPct val="106000"/>
              </a:lnSpc>
              <a:spcBef>
                <a:spcPts val="0"/>
              </a:spcBef>
              <a:spcAft>
                <a:spcPts val="800"/>
              </a:spcAft>
              <a:buClrTx/>
              <a:buSzTx/>
              <a:buFontTx/>
              <a:buNone/>
              <a:tabLst/>
              <a:defRPr/>
            </a:pPr>
            <a:r>
              <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ASHRAE 90.1-2019</a:t>
            </a:r>
          </a:p>
          <a:p>
            <a:pPr marL="0" marR="0" lvl="0" indent="0" algn="l" defTabSz="914400" rtl="0" eaLnBrk="1" fontAlgn="auto" latinLnBrk="0" hangingPunct="1">
              <a:lnSpc>
                <a:spcPct val="106000"/>
              </a:lnSpc>
              <a:spcBef>
                <a:spcPts val="0"/>
              </a:spcBef>
              <a:spcAft>
                <a:spcPts val="800"/>
              </a:spcAft>
              <a:buClrTx/>
              <a:buSzTx/>
              <a:buFontTx/>
              <a:buNone/>
              <a:tabLst/>
              <a:defRPr/>
            </a:pPr>
            <a:r>
              <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ASHRAE 62.1-2019</a:t>
            </a:r>
            <a:endPar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D809353-08F8-CCB0-8366-75DEF6FE6BC1}"/>
              </a:ext>
            </a:extLst>
          </p:cNvPr>
          <p:cNvPicPr>
            <a:picLocks noChangeAspect="1"/>
          </p:cNvPicPr>
          <p:nvPr/>
        </p:nvPicPr>
        <p:blipFill>
          <a:blip r:embed="rId4"/>
          <a:stretch>
            <a:fillRect/>
          </a:stretch>
        </p:blipFill>
        <p:spPr>
          <a:xfrm>
            <a:off x="3826229" y="2094122"/>
            <a:ext cx="2016445" cy="2597287"/>
          </a:xfrm>
          <a:prstGeom prst="rect">
            <a:avLst/>
          </a:prstGeom>
          <a:effectLst>
            <a:glow rad="139700">
              <a:schemeClr val="accent1">
                <a:satMod val="175000"/>
                <a:alpha val="40000"/>
              </a:schemeClr>
            </a:glow>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C71CC0B8-9E42-4990-3E2A-976F90FF5377}"/>
              </a:ext>
            </a:extLst>
          </p:cNvPr>
          <p:cNvPicPr>
            <a:picLocks noChangeAspect="1"/>
          </p:cNvPicPr>
          <p:nvPr/>
        </p:nvPicPr>
        <p:blipFill>
          <a:blip r:embed="rId5"/>
          <a:stretch>
            <a:fillRect/>
          </a:stretch>
        </p:blipFill>
        <p:spPr>
          <a:xfrm>
            <a:off x="6992982" y="526633"/>
            <a:ext cx="1088145" cy="1088145"/>
          </a:xfrm>
          <a:prstGeom prst="rect">
            <a:avLst/>
          </a:prstGeom>
        </p:spPr>
      </p:pic>
      <p:pic>
        <p:nvPicPr>
          <p:cNvPr id="5" name="Picture 4">
            <a:extLst>
              <a:ext uri="{FF2B5EF4-FFF2-40B4-BE49-F238E27FC236}">
                <a16:creationId xmlns:a16="http://schemas.microsoft.com/office/drawing/2014/main" id="{405F0B7B-4D99-294F-38CC-66A0541F004E}"/>
              </a:ext>
            </a:extLst>
          </p:cNvPr>
          <p:cNvPicPr>
            <a:picLocks noChangeAspect="1"/>
          </p:cNvPicPr>
          <p:nvPr/>
        </p:nvPicPr>
        <p:blipFill>
          <a:blip r:embed="rId6"/>
          <a:stretch>
            <a:fillRect/>
          </a:stretch>
        </p:blipFill>
        <p:spPr>
          <a:xfrm>
            <a:off x="346631" y="1152802"/>
            <a:ext cx="1241596" cy="1602788"/>
          </a:xfrm>
          <a:prstGeom prst="rect">
            <a:avLst/>
          </a:prstGeom>
          <a:effectLst>
            <a:glow rad="63500">
              <a:schemeClr val="accent1">
                <a:satMod val="175000"/>
                <a:alpha val="40000"/>
              </a:schemeClr>
            </a:glow>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05297E90-1DF4-B8AE-961D-434199EB6EBC}"/>
              </a:ext>
            </a:extLst>
          </p:cNvPr>
          <p:cNvPicPr>
            <a:picLocks noChangeAspect="1"/>
          </p:cNvPicPr>
          <p:nvPr/>
        </p:nvPicPr>
        <p:blipFill>
          <a:blip r:embed="rId7"/>
          <a:stretch>
            <a:fillRect/>
          </a:stretch>
        </p:blipFill>
        <p:spPr>
          <a:xfrm>
            <a:off x="1004023" y="2094123"/>
            <a:ext cx="2018273" cy="2597286"/>
          </a:xfrm>
          <a:prstGeom prst="rect">
            <a:avLst/>
          </a:prstGeom>
          <a:effectLst>
            <a:glow rad="139700">
              <a:schemeClr val="accent1">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4030606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System Control Requirements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Supply Fan Temperature Reset Controls (6.5.3.5)</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a:xfrm>
            <a:off x="221883" y="1165978"/>
            <a:ext cx="8680071" cy="3445779"/>
          </a:xfrm>
        </p:spPr>
        <p:txBody>
          <a:bodyPr/>
          <a:lstStyle/>
          <a:p>
            <a:pPr lvl="1"/>
            <a:r>
              <a:rPr lang="en-US" dirty="0"/>
              <a:t>Multi-zone HVAC systems shall include controls that automatically reset the supply air temperature in response to building loads or OA temperature</a:t>
            </a:r>
          </a:p>
          <a:p>
            <a:pPr lvl="1"/>
            <a:r>
              <a:rPr lang="en-US" dirty="0"/>
              <a:t>Controls shall reset supply air temperature at least 25% of the difference between design supply air temperature and design room temperature</a:t>
            </a:r>
          </a:p>
          <a:p>
            <a:pPr marL="0" lvl="1" indent="0">
              <a:buNone/>
            </a:pPr>
            <a:endParaRPr lang="en-US" dirty="0"/>
          </a:p>
          <a:p>
            <a:pPr marL="0" lvl="1" indent="0">
              <a:buNone/>
            </a:pPr>
            <a:r>
              <a:rPr lang="en-US" dirty="0"/>
              <a:t>Notable Exceptions:</a:t>
            </a:r>
          </a:p>
          <a:p>
            <a:pPr lvl="1"/>
            <a:r>
              <a:rPr lang="en-US" dirty="0"/>
              <a:t>Systems that prevent reheating, </a:t>
            </a:r>
            <a:r>
              <a:rPr lang="en-US" dirty="0" err="1"/>
              <a:t>recooling</a:t>
            </a:r>
            <a:r>
              <a:rPr lang="en-US" dirty="0"/>
              <a:t>, or mixing of heated and cooled supply air</a:t>
            </a:r>
          </a:p>
          <a:p>
            <a:pPr lvl="1"/>
            <a:r>
              <a:rPr lang="en-US" dirty="0"/>
              <a:t>Systems in which at least 75% of the energy for reheating is from site recovered energy or site-solar energy</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7" name="TextBox 6">
            <a:extLst>
              <a:ext uri="{FF2B5EF4-FFF2-40B4-BE49-F238E27FC236}">
                <a16:creationId xmlns:a16="http://schemas.microsoft.com/office/drawing/2014/main" id="{8E7ECCFE-58F5-DC0D-AC43-588F390EAEAE}"/>
              </a:ext>
            </a:extLst>
          </p:cNvPr>
          <p:cNvSpPr txBox="1"/>
          <p:nvPr/>
        </p:nvSpPr>
        <p:spPr>
          <a:xfrm>
            <a:off x="7434470" y="756357"/>
            <a:ext cx="1709530" cy="276999"/>
          </a:xfrm>
          <a:prstGeom prst="rect">
            <a:avLst/>
          </a:prstGeom>
          <a:solidFill>
            <a:srgbClr val="00B050"/>
          </a:solidFill>
        </p:spPr>
        <p:txBody>
          <a:bodyPr wrap="square" rtlCol="0">
            <a:spAutoFit/>
          </a:bodyPr>
          <a:lstStyle/>
          <a:p>
            <a:r>
              <a:rPr lang="en-US" sz="1200" b="1" dirty="0">
                <a:solidFill>
                  <a:schemeClr val="bg1"/>
                </a:solidFill>
              </a:rPr>
              <a:t>Prescriptive</a:t>
            </a:r>
          </a:p>
        </p:txBody>
      </p:sp>
      <p:sp>
        <p:nvSpPr>
          <p:cNvPr id="6" name="Action Button: Return 5">
            <a:hlinkClick r:id="" action="ppaction://hlinkshowjump?jump=lastslideviewed" highlightClick="1"/>
            <a:extLst>
              <a:ext uri="{FF2B5EF4-FFF2-40B4-BE49-F238E27FC236}">
                <a16:creationId xmlns:a16="http://schemas.microsoft.com/office/drawing/2014/main" id="{36F26B6E-5FED-9F22-0386-4C61F5E8EC11}"/>
              </a:ext>
            </a:extLst>
          </p:cNvPr>
          <p:cNvSpPr/>
          <p:nvPr/>
        </p:nvSpPr>
        <p:spPr>
          <a:xfrm>
            <a:off x="8234490" y="4474203"/>
            <a:ext cx="528103" cy="364851"/>
          </a:xfrm>
          <a:prstGeom prst="actionButtonReturn">
            <a:avLst/>
          </a:prstGeom>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29439695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System Control Requirements: Space Temperature Control</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Occupied-Standby Controls (6.5.3.8)</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p:txBody>
          <a:bodyPr/>
          <a:lstStyle/>
          <a:p>
            <a:pPr lvl="1"/>
            <a:r>
              <a:rPr lang="en-US" dirty="0"/>
              <a:t>Applies to zones using the Ventilation Rate Procedure that:</a:t>
            </a:r>
          </a:p>
          <a:p>
            <a:pPr lvl="2"/>
            <a:r>
              <a:rPr lang="en-US" dirty="0"/>
              <a:t>Serve only rooms that are required to have automatic off lighting controls (partial or full)</a:t>
            </a:r>
          </a:p>
          <a:p>
            <a:pPr lvl="2"/>
            <a:r>
              <a:rPr lang="en-US" dirty="0"/>
              <a:t>Are permitted per ASHRAE 62.1 to have ventilation air reduced to zero when the space is in occupied-standby mode per ASHRAE 62.1</a:t>
            </a:r>
          </a:p>
          <a:p>
            <a:pPr lvl="1"/>
            <a:r>
              <a:rPr lang="en-US" dirty="0"/>
              <a:t>Within 5 minutes of zone entering occupied-standby mode, systems must:</a:t>
            </a:r>
          </a:p>
          <a:p>
            <a:pPr lvl="2"/>
            <a:r>
              <a:rPr lang="en-US" dirty="0"/>
              <a:t>Set back/set up active heating and cooling setpoints at least 1ºF</a:t>
            </a:r>
          </a:p>
          <a:p>
            <a:pPr lvl="2"/>
            <a:r>
              <a:rPr lang="en-US" dirty="0"/>
              <a:t>Shut off all supplied airflow when temperature is between set points</a:t>
            </a:r>
          </a:p>
          <a:p>
            <a:pPr marL="0" indent="0">
              <a:buNone/>
            </a:pPr>
            <a:endParaRPr lang="en-US" dirty="0"/>
          </a:p>
          <a:p>
            <a:pPr marL="0" indent="0">
              <a:buNone/>
            </a:pPr>
            <a:r>
              <a:rPr lang="en-US" dirty="0"/>
              <a:t>Notable Exceptions:</a:t>
            </a:r>
          </a:p>
          <a:p>
            <a:pPr lvl="1"/>
            <a:r>
              <a:rPr lang="en-US" dirty="0"/>
              <a:t>Multiple zone systems without automatic zone flow control dampers</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6" name="TextBox 5">
            <a:extLst>
              <a:ext uri="{FF2B5EF4-FFF2-40B4-BE49-F238E27FC236}">
                <a16:creationId xmlns:a16="http://schemas.microsoft.com/office/drawing/2014/main" id="{4DD31553-8F70-0CEB-07AF-A8E1900EC049}"/>
              </a:ext>
            </a:extLst>
          </p:cNvPr>
          <p:cNvSpPr txBox="1"/>
          <p:nvPr/>
        </p:nvSpPr>
        <p:spPr>
          <a:xfrm>
            <a:off x="7434470" y="756357"/>
            <a:ext cx="1709530" cy="276999"/>
          </a:xfrm>
          <a:prstGeom prst="rect">
            <a:avLst/>
          </a:prstGeom>
          <a:solidFill>
            <a:srgbClr val="FF9900"/>
          </a:solidFill>
        </p:spPr>
        <p:txBody>
          <a:bodyPr wrap="square" rtlCol="0">
            <a:spAutoFit/>
          </a:bodyPr>
          <a:lstStyle/>
          <a:p>
            <a:r>
              <a:rPr lang="en-US" sz="1200" b="1" dirty="0">
                <a:solidFill>
                  <a:schemeClr val="bg1"/>
                </a:solidFill>
              </a:rPr>
              <a:t>Mandatory</a:t>
            </a:r>
          </a:p>
        </p:txBody>
      </p:sp>
      <p:sp>
        <p:nvSpPr>
          <p:cNvPr id="7" name="Action Button: Return 6">
            <a:hlinkClick r:id="" action="ppaction://hlinkshowjump?jump=lastslideviewed" highlightClick="1"/>
            <a:extLst>
              <a:ext uri="{FF2B5EF4-FFF2-40B4-BE49-F238E27FC236}">
                <a16:creationId xmlns:a16="http://schemas.microsoft.com/office/drawing/2014/main" id="{4C80D8AB-AB24-EFCC-7D1D-B664E8EC9F56}"/>
              </a:ext>
            </a:extLst>
          </p:cNvPr>
          <p:cNvSpPr/>
          <p:nvPr/>
        </p:nvSpPr>
        <p:spPr>
          <a:xfrm>
            <a:off x="8234490" y="4474203"/>
            <a:ext cx="528103" cy="364851"/>
          </a:xfrm>
          <a:prstGeom prst="actionButtonReturn">
            <a:avLst/>
          </a:prstGeom>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36073515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System Control Requirements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Service Hot Water Recirculation Systems (7.4.4.2)</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a:xfrm>
            <a:off x="221883" y="1165978"/>
            <a:ext cx="8680071" cy="3445779"/>
          </a:xfrm>
        </p:spPr>
        <p:txBody>
          <a:bodyPr/>
          <a:lstStyle/>
          <a:p>
            <a:pPr lvl="1"/>
            <a:r>
              <a:rPr lang="en-US" dirty="0"/>
              <a:t>Recirculating hot-water or heat trace systems must be able to switch off usage temperature maintenance system when hot water is not required</a:t>
            </a:r>
          </a:p>
          <a:p>
            <a:pPr lvl="1"/>
            <a:r>
              <a:rPr lang="en-US" dirty="0"/>
              <a:t>Automatic time switches or other controls</a:t>
            </a:r>
          </a:p>
          <a:p>
            <a:pPr lvl="1"/>
            <a:r>
              <a:rPr lang="en-US" dirty="0"/>
              <a:t>Typically applies to multifamily projects</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6" name="TextBox 5">
            <a:extLst>
              <a:ext uri="{FF2B5EF4-FFF2-40B4-BE49-F238E27FC236}">
                <a16:creationId xmlns:a16="http://schemas.microsoft.com/office/drawing/2014/main" id="{08A2E896-E9B1-0B4A-4605-653D255C64AB}"/>
              </a:ext>
            </a:extLst>
          </p:cNvPr>
          <p:cNvSpPr txBox="1"/>
          <p:nvPr/>
        </p:nvSpPr>
        <p:spPr>
          <a:xfrm>
            <a:off x="7434470" y="756357"/>
            <a:ext cx="1709530" cy="276999"/>
          </a:xfrm>
          <a:prstGeom prst="rect">
            <a:avLst/>
          </a:prstGeom>
          <a:solidFill>
            <a:srgbClr val="FF9900"/>
          </a:solidFill>
        </p:spPr>
        <p:txBody>
          <a:bodyPr wrap="square" rtlCol="0">
            <a:spAutoFit/>
          </a:bodyPr>
          <a:lstStyle/>
          <a:p>
            <a:r>
              <a:rPr lang="en-US" sz="1200" b="1" dirty="0">
                <a:solidFill>
                  <a:schemeClr val="bg1"/>
                </a:solidFill>
              </a:rPr>
              <a:t>Mandatory</a:t>
            </a:r>
          </a:p>
        </p:txBody>
      </p:sp>
      <p:sp>
        <p:nvSpPr>
          <p:cNvPr id="7" name="Action Button: Return 6">
            <a:hlinkClick r:id="" action="ppaction://hlinkshowjump?jump=lastslideviewed" highlightClick="1"/>
            <a:extLst>
              <a:ext uri="{FF2B5EF4-FFF2-40B4-BE49-F238E27FC236}">
                <a16:creationId xmlns:a16="http://schemas.microsoft.com/office/drawing/2014/main" id="{EF75DC8D-3145-B42C-5EDE-5CCBD3D124AC}"/>
              </a:ext>
            </a:extLst>
          </p:cNvPr>
          <p:cNvSpPr/>
          <p:nvPr/>
        </p:nvSpPr>
        <p:spPr>
          <a:xfrm>
            <a:off x="8234490" y="4474203"/>
            <a:ext cx="528103" cy="364851"/>
          </a:xfrm>
          <a:prstGeom prst="actionButtonReturn">
            <a:avLst/>
          </a:prstGeom>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27750813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System Control Requirements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Summary of Mechanical System Control Requirements</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a:xfrm>
            <a:off x="221884" y="1165978"/>
            <a:ext cx="4350116" cy="3445779"/>
          </a:xfrm>
        </p:spPr>
        <p:txBody>
          <a:bodyPr/>
          <a:lstStyle/>
          <a:p>
            <a:r>
              <a:rPr lang="en-US" dirty="0"/>
              <a:t>Dead Band (6.4.3.1.2)</a:t>
            </a:r>
          </a:p>
          <a:p>
            <a:r>
              <a:rPr lang="en-US" dirty="0"/>
              <a:t>Scheduling On/Off (6.4.3.3.1)</a:t>
            </a:r>
          </a:p>
          <a:p>
            <a:r>
              <a:rPr lang="en-US" dirty="0"/>
              <a:t>Setback Controls (6.4.3.3.2)</a:t>
            </a:r>
          </a:p>
          <a:p>
            <a:r>
              <a:rPr lang="en-US" dirty="0"/>
              <a:t>Optimum Start (6.4.3.3.3)</a:t>
            </a:r>
          </a:p>
          <a:p>
            <a:r>
              <a:rPr lang="en-US" dirty="0"/>
              <a:t>Demand Control Ventilation (6.4.3.8)</a:t>
            </a:r>
          </a:p>
          <a:p>
            <a:r>
              <a:rPr lang="en-US" dirty="0"/>
              <a:t>Economizer Fault Detection and Diagnostics (6.4.3.12)</a:t>
            </a:r>
          </a:p>
          <a:p>
            <a:r>
              <a:rPr lang="en-US" dirty="0"/>
              <a:t>Supply Fan Airflow Control (6.4.5.2.1)</a:t>
            </a:r>
          </a:p>
          <a:p>
            <a:pPr lvl="1"/>
            <a:endParaRPr lang="en-US" dirty="0"/>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27" name="Content Placeholder 3">
            <a:extLst>
              <a:ext uri="{FF2B5EF4-FFF2-40B4-BE49-F238E27FC236}">
                <a16:creationId xmlns:a16="http://schemas.microsoft.com/office/drawing/2014/main" id="{1658D8FB-F882-B244-9AB1-186B75366391}"/>
              </a:ext>
            </a:extLst>
          </p:cNvPr>
          <p:cNvSpPr txBox="1">
            <a:spLocks/>
          </p:cNvSpPr>
          <p:nvPr/>
        </p:nvSpPr>
        <p:spPr>
          <a:xfrm>
            <a:off x="4830804" y="1163631"/>
            <a:ext cx="3521196" cy="3445779"/>
          </a:xfrm>
          <a:prstGeom prst="rect">
            <a:avLst/>
          </a:prstGeom>
        </p:spPr>
        <p:txBody>
          <a:bodyPr vert="horz" lIns="91440" tIns="45720" rIns="91440" bIns="4572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SzPct val="120000"/>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lumMod val="60000"/>
                  <a:lumOff val="40000"/>
                </a:schemeClr>
              </a:buClr>
              <a:buSzPct val="85000"/>
              <a:buFont typeface="Courier New" panose="02070309020205020404" pitchFamily="49" charset="0"/>
              <a:buChar char="o"/>
              <a:defRPr sz="1400" kern="1200">
                <a:solidFill>
                  <a:schemeClr val="tx1"/>
                </a:solidFill>
                <a:latin typeface="+mn-lt"/>
                <a:ea typeface="+mn-ea"/>
                <a:cs typeface="+mn-cs"/>
              </a:defRPr>
            </a:lvl3pPr>
            <a:lvl4pPr marL="517525" indent="-174625" algn="l" defTabSz="914400" rtl="0" eaLnBrk="1" latinLnBrk="0" hangingPunct="1">
              <a:spcBef>
                <a:spcPts val="0"/>
              </a:spcBef>
              <a:spcAft>
                <a:spcPts val="1000"/>
              </a:spcAft>
              <a:buClr>
                <a:schemeClr val="bg2"/>
              </a:buClr>
              <a:buFont typeface="Wingdings" panose="05000000000000000000" pitchFamily="2" charset="2"/>
              <a:buChar char="§"/>
              <a:defRPr sz="1200" kern="1200">
                <a:solidFill>
                  <a:schemeClr val="tx1"/>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Economizer High Limit Shutoff (6.5.1.1.3)</a:t>
            </a:r>
          </a:p>
          <a:p>
            <a:r>
              <a:rPr lang="en-US" dirty="0"/>
              <a:t>Door Switches (6.5.10)</a:t>
            </a:r>
          </a:p>
          <a:p>
            <a:r>
              <a:rPr lang="en-US" dirty="0"/>
              <a:t>Supply Fan Airflow Control (6.5.3.2.1)</a:t>
            </a:r>
          </a:p>
          <a:p>
            <a:r>
              <a:rPr lang="en-US" dirty="0"/>
              <a:t>Supply Fan Temperature Reset Controls (6.5.3.5)</a:t>
            </a:r>
          </a:p>
          <a:p>
            <a:r>
              <a:rPr lang="en-US" dirty="0"/>
              <a:t>Occupied-Standby Controls (6.5.3.8)</a:t>
            </a:r>
          </a:p>
          <a:p>
            <a:r>
              <a:rPr lang="en-US" dirty="0"/>
              <a:t>Service Hot Water Recirculation Systems (7.4.4.2)</a:t>
            </a:r>
          </a:p>
          <a:p>
            <a:pPr lvl="1"/>
            <a:endParaRPr lang="en-US" dirty="0"/>
          </a:p>
        </p:txBody>
      </p:sp>
      <p:sp>
        <p:nvSpPr>
          <p:cNvPr id="29" name="Rectangle: Rounded Corners 28">
            <a:extLst>
              <a:ext uri="{FF2B5EF4-FFF2-40B4-BE49-F238E27FC236}">
                <a16:creationId xmlns:a16="http://schemas.microsoft.com/office/drawing/2014/main" id="{21D7D727-405C-17F4-A83F-78B4F490FE50}"/>
              </a:ext>
            </a:extLst>
          </p:cNvPr>
          <p:cNvSpPr/>
          <p:nvPr/>
        </p:nvSpPr>
        <p:spPr>
          <a:xfrm>
            <a:off x="555904" y="3895534"/>
            <a:ext cx="8012031" cy="347666"/>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Increased scope and depth of controls requirements!</a:t>
            </a:r>
          </a:p>
        </p:txBody>
      </p:sp>
      <p:sp>
        <p:nvSpPr>
          <p:cNvPr id="30" name="Action Button: Return 29">
            <a:hlinkClick r:id="" action="ppaction://hlinkshowjump?jump=lastslideviewed" highlightClick="1"/>
            <a:extLst>
              <a:ext uri="{FF2B5EF4-FFF2-40B4-BE49-F238E27FC236}">
                <a16:creationId xmlns:a16="http://schemas.microsoft.com/office/drawing/2014/main" id="{D605991B-742A-3A7D-4565-CAAAE42975A4}"/>
              </a:ext>
            </a:extLst>
          </p:cNvPr>
          <p:cNvSpPr/>
          <p:nvPr/>
        </p:nvSpPr>
        <p:spPr>
          <a:xfrm>
            <a:off x="8234490" y="4474203"/>
            <a:ext cx="528103" cy="364851"/>
          </a:xfrm>
          <a:prstGeom prst="actionButtonReturn">
            <a:avLst/>
          </a:prstGeom>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35526386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Mechanical HVAC Equipment Requirements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Pool Covers (7.4.5.2)</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p:txBody>
          <a:bodyPr/>
          <a:lstStyle/>
          <a:p>
            <a:pPr lvl="1"/>
            <a:r>
              <a:rPr lang="en-US" dirty="0"/>
              <a:t>Heated pools must have a vapor-retardant pool cover</a:t>
            </a:r>
          </a:p>
          <a:p>
            <a:pPr lvl="1"/>
            <a:r>
              <a:rPr lang="en-US" dirty="0"/>
              <a:t>Covers on pools heated &gt;90ºF must have a minimum thermal resistance value of R-12</a:t>
            </a:r>
          </a:p>
          <a:p>
            <a:pPr lvl="1"/>
            <a:r>
              <a:rPr lang="en-US" dirty="0"/>
              <a:t>Pools deriving over 60% of their energy from site-recovered or site-solar energy are exempt from these requirements</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6" name="TextBox 5">
            <a:extLst>
              <a:ext uri="{FF2B5EF4-FFF2-40B4-BE49-F238E27FC236}">
                <a16:creationId xmlns:a16="http://schemas.microsoft.com/office/drawing/2014/main" id="{4DD31553-8F70-0CEB-07AF-A8E1900EC049}"/>
              </a:ext>
            </a:extLst>
          </p:cNvPr>
          <p:cNvSpPr txBox="1"/>
          <p:nvPr/>
        </p:nvSpPr>
        <p:spPr>
          <a:xfrm>
            <a:off x="7434470" y="756357"/>
            <a:ext cx="1709530" cy="276999"/>
          </a:xfrm>
          <a:prstGeom prst="rect">
            <a:avLst/>
          </a:prstGeom>
          <a:solidFill>
            <a:srgbClr val="FF9900"/>
          </a:solidFill>
        </p:spPr>
        <p:txBody>
          <a:bodyPr wrap="square" rtlCol="0">
            <a:spAutoFit/>
          </a:bodyPr>
          <a:lstStyle/>
          <a:p>
            <a:r>
              <a:rPr lang="en-US" sz="1200" b="1" dirty="0">
                <a:solidFill>
                  <a:schemeClr val="bg1"/>
                </a:solidFill>
              </a:rPr>
              <a:t>Mandatory</a:t>
            </a:r>
          </a:p>
        </p:txBody>
      </p:sp>
      <p:sp>
        <p:nvSpPr>
          <p:cNvPr id="7" name="Oval 6">
            <a:extLst>
              <a:ext uri="{FF2B5EF4-FFF2-40B4-BE49-F238E27FC236}">
                <a16:creationId xmlns:a16="http://schemas.microsoft.com/office/drawing/2014/main" id="{0901D0B2-79E7-1AB3-1521-6BA0988A5443}"/>
              </a:ext>
            </a:extLst>
          </p:cNvPr>
          <p:cNvSpPr/>
          <p:nvPr/>
        </p:nvSpPr>
        <p:spPr>
          <a:xfrm>
            <a:off x="92775" y="1213086"/>
            <a:ext cx="188779" cy="192382"/>
          </a:xfrm>
          <a:prstGeom prst="ellipse">
            <a:avLst/>
          </a:prstGeom>
          <a:solidFill>
            <a:srgbClr val="FFFF00"/>
          </a:solidFill>
          <a:ln w="25400">
            <a:solidFill>
              <a:srgbClr val="FFC000"/>
            </a:solidFill>
          </a:ln>
        </p:spPr>
        <p:txBody>
          <a:bodyPr wrap="square" lIns="91440" tIns="91440" rIns="91440" bIns="91440" rtlCol="0" anchor="ctr">
            <a:noAutofit/>
          </a:bodyPr>
          <a:lstStyle/>
          <a:p>
            <a:pPr algn="ctr">
              <a:spcAft>
                <a:spcPts val="400"/>
              </a:spcAft>
            </a:pPr>
            <a:r>
              <a:rPr lang="en-US" sz="1200" b="1" dirty="0"/>
              <a:t>!</a:t>
            </a:r>
          </a:p>
        </p:txBody>
      </p:sp>
      <p:sp>
        <p:nvSpPr>
          <p:cNvPr id="8" name="TextBox 7">
            <a:extLst>
              <a:ext uri="{FF2B5EF4-FFF2-40B4-BE49-F238E27FC236}">
                <a16:creationId xmlns:a16="http://schemas.microsoft.com/office/drawing/2014/main" id="{94578E1A-5FD1-9174-7DA7-D25009C6CDB2}"/>
              </a:ext>
            </a:extLst>
          </p:cNvPr>
          <p:cNvSpPr txBox="1"/>
          <p:nvPr/>
        </p:nvSpPr>
        <p:spPr>
          <a:xfrm>
            <a:off x="541267" y="4701597"/>
            <a:ext cx="5610296" cy="200055"/>
          </a:xfrm>
          <a:prstGeom prst="rect">
            <a:avLst/>
          </a:prstGeom>
          <a:noFill/>
        </p:spPr>
        <p:txBody>
          <a:bodyPr wrap="square" rtlCol="0">
            <a:spAutoFit/>
          </a:bodyPr>
          <a:lstStyle/>
          <a:p>
            <a:pPr marL="111125" indent="-111125">
              <a:buSzPct val="100000"/>
              <a:buAutoNum type="arabicPeriod"/>
            </a:pPr>
            <a:r>
              <a:rPr lang="en-US" sz="700" i="1" dirty="0"/>
              <a:t>New in ASHRAE Standard 90.1-2019</a:t>
            </a:r>
            <a:endParaRPr lang="en-US" sz="700" i="1" baseline="30000" dirty="0"/>
          </a:p>
        </p:txBody>
      </p:sp>
    </p:spTree>
    <p:extLst>
      <p:ext uri="{BB962C8B-B14F-4D97-AF65-F5344CB8AC3E}">
        <p14:creationId xmlns:p14="http://schemas.microsoft.com/office/powerpoint/2010/main" val="24194039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E9AA58-DD73-396F-1A51-D0975E923AF9}"/>
              </a:ext>
            </a:extLst>
          </p:cNvPr>
          <p:cNvSpPr>
            <a:spLocks noGrp="1"/>
          </p:cNvSpPr>
          <p:nvPr>
            <p:ph type="ctrTitle"/>
          </p:nvPr>
        </p:nvSpPr>
        <p:spPr/>
        <p:txBody>
          <a:bodyPr/>
          <a:lstStyle/>
          <a:p>
            <a:r>
              <a:rPr lang="en-US" dirty="0"/>
              <a:t>Electrical, Lighting &amp; Power</a:t>
            </a:r>
          </a:p>
        </p:txBody>
      </p:sp>
      <p:sp>
        <p:nvSpPr>
          <p:cNvPr id="4" name="Footer Placeholder 3">
            <a:extLst>
              <a:ext uri="{FF2B5EF4-FFF2-40B4-BE49-F238E27FC236}">
                <a16:creationId xmlns:a16="http://schemas.microsoft.com/office/drawing/2014/main" id="{C2E0B36E-1D94-604F-84CC-BE3321E5940D}"/>
              </a:ext>
            </a:extLst>
          </p:cNvPr>
          <p:cNvSpPr>
            <a:spLocks noGrp="1"/>
          </p:cNvSpPr>
          <p:nvPr>
            <p:ph type="ftr" sz="quarter" idx="3"/>
          </p:nvPr>
        </p:nvSpPr>
        <p:spPr/>
        <p:txBody>
          <a:bodyPr/>
          <a:lstStyle/>
          <a:p>
            <a:r>
              <a:rPr lang="en-US" dirty="0"/>
              <a:t>©2024 Daikin Applied</a:t>
            </a:r>
          </a:p>
        </p:txBody>
      </p:sp>
    </p:spTree>
    <p:extLst>
      <p:ext uri="{BB962C8B-B14F-4D97-AF65-F5344CB8AC3E}">
        <p14:creationId xmlns:p14="http://schemas.microsoft.com/office/powerpoint/2010/main" val="42666738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ASHRAE 90.1-2019 Energy Monitoring</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Electrical Energy Monitoring (8.4.3)</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p:txBody>
          <a:bodyPr/>
          <a:lstStyle/>
          <a:p>
            <a:pPr lvl="1"/>
            <a:r>
              <a:rPr lang="en-US" dirty="0"/>
              <a:t>Measurement devices in new buildings to monitor electrical energy use of:</a:t>
            </a:r>
          </a:p>
          <a:p>
            <a:pPr lvl="2"/>
            <a:r>
              <a:rPr lang="en-US" dirty="0"/>
              <a:t>Total electrical energy</a:t>
            </a:r>
          </a:p>
          <a:p>
            <a:pPr lvl="2"/>
            <a:r>
              <a:rPr lang="en-US" dirty="0"/>
              <a:t>HVAC systems</a:t>
            </a:r>
          </a:p>
          <a:p>
            <a:pPr lvl="2"/>
            <a:r>
              <a:rPr lang="en-US" dirty="0"/>
              <a:t>Interior lighting</a:t>
            </a:r>
          </a:p>
          <a:p>
            <a:pPr lvl="2"/>
            <a:r>
              <a:rPr lang="en-US" dirty="0"/>
              <a:t>Exterior lighting</a:t>
            </a:r>
          </a:p>
          <a:p>
            <a:pPr lvl="2"/>
            <a:r>
              <a:rPr lang="en-US" dirty="0"/>
              <a:t>Receptacle circuits</a:t>
            </a:r>
          </a:p>
          <a:p>
            <a:pPr lvl="1"/>
            <a:r>
              <a:rPr lang="en-US" dirty="0"/>
              <a:t>Up to 10 percent of the load for each of the subcategories may be miscategorized</a:t>
            </a:r>
          </a:p>
          <a:p>
            <a:pPr lvl="1"/>
            <a:r>
              <a:rPr lang="en-US" dirty="0"/>
              <a:t>Buildings with tenants must monitor each tenant area separately</a:t>
            </a:r>
          </a:p>
          <a:p>
            <a:pPr lvl="1"/>
            <a:r>
              <a:rPr lang="en-US" dirty="0"/>
              <a:t>Record energy use at a minimum of every 15 minutes</a:t>
            </a:r>
          </a:p>
          <a:p>
            <a:pPr lvl="1"/>
            <a:r>
              <a:rPr lang="en-US" dirty="0"/>
              <a:t>Maintain data history for a minimum of 36 months</a:t>
            </a:r>
          </a:p>
          <a:p>
            <a:pPr lvl="1"/>
            <a:r>
              <a:rPr lang="en-US" dirty="0"/>
              <a:t>Reporting intervals include hourly, daily, monthly and annual</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6" name="Oval 5">
            <a:extLst>
              <a:ext uri="{FF2B5EF4-FFF2-40B4-BE49-F238E27FC236}">
                <a16:creationId xmlns:a16="http://schemas.microsoft.com/office/drawing/2014/main" id="{1E51D8C7-7892-4F27-2AFA-70E0328E10DF}"/>
              </a:ext>
            </a:extLst>
          </p:cNvPr>
          <p:cNvSpPr/>
          <p:nvPr/>
        </p:nvSpPr>
        <p:spPr>
          <a:xfrm>
            <a:off x="87131" y="806824"/>
            <a:ext cx="188779" cy="192382"/>
          </a:xfrm>
          <a:prstGeom prst="ellipse">
            <a:avLst/>
          </a:prstGeom>
          <a:solidFill>
            <a:srgbClr val="FFFF00"/>
          </a:solidFill>
          <a:ln w="25400">
            <a:solidFill>
              <a:srgbClr val="FFC000"/>
            </a:solidFill>
          </a:ln>
        </p:spPr>
        <p:txBody>
          <a:bodyPr wrap="square" lIns="91440" tIns="91440" rIns="91440" bIns="91440" rtlCol="0" anchor="ctr">
            <a:noAutofit/>
          </a:bodyPr>
          <a:lstStyle/>
          <a:p>
            <a:pPr algn="ctr">
              <a:spcAft>
                <a:spcPts val="400"/>
              </a:spcAft>
            </a:pPr>
            <a:r>
              <a:rPr lang="en-US" sz="1200" b="1" dirty="0"/>
              <a:t>!</a:t>
            </a:r>
          </a:p>
        </p:txBody>
      </p:sp>
      <p:sp>
        <p:nvSpPr>
          <p:cNvPr id="7" name="TextBox 6">
            <a:extLst>
              <a:ext uri="{FF2B5EF4-FFF2-40B4-BE49-F238E27FC236}">
                <a16:creationId xmlns:a16="http://schemas.microsoft.com/office/drawing/2014/main" id="{E45AC0D2-7421-2D61-1374-42593E2B03D8}"/>
              </a:ext>
            </a:extLst>
          </p:cNvPr>
          <p:cNvSpPr txBox="1"/>
          <p:nvPr/>
        </p:nvSpPr>
        <p:spPr>
          <a:xfrm>
            <a:off x="541267" y="4701597"/>
            <a:ext cx="5610296" cy="200055"/>
          </a:xfrm>
          <a:prstGeom prst="rect">
            <a:avLst/>
          </a:prstGeom>
          <a:noFill/>
        </p:spPr>
        <p:txBody>
          <a:bodyPr wrap="square" rtlCol="0">
            <a:spAutoFit/>
          </a:bodyPr>
          <a:lstStyle/>
          <a:p>
            <a:pPr marL="111125" indent="-111125">
              <a:buSzPct val="100000"/>
              <a:buAutoNum type="arabicPeriod"/>
            </a:pPr>
            <a:r>
              <a:rPr lang="en-US" sz="700" i="1" dirty="0"/>
              <a:t>New in ASHRAE Standard 90.1-2019</a:t>
            </a:r>
            <a:endParaRPr lang="en-US" sz="700" i="1" baseline="30000" dirty="0"/>
          </a:p>
        </p:txBody>
      </p:sp>
    </p:spTree>
    <p:extLst>
      <p:ext uri="{BB962C8B-B14F-4D97-AF65-F5344CB8AC3E}">
        <p14:creationId xmlns:p14="http://schemas.microsoft.com/office/powerpoint/2010/main" val="10774028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ASHRAE 90.1-2019 Energy Monitoring</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Whole-Building Energy Monitoring (10.4.6)</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p:txBody>
          <a:bodyPr/>
          <a:lstStyle/>
          <a:p>
            <a:pPr lvl="1"/>
            <a:r>
              <a:rPr lang="en-US" dirty="0"/>
              <a:t>Measurement devices in new buildings to monitor usage of:</a:t>
            </a:r>
          </a:p>
          <a:p>
            <a:pPr lvl="2"/>
            <a:r>
              <a:rPr lang="en-US" dirty="0"/>
              <a:t>Natural gas</a:t>
            </a:r>
          </a:p>
          <a:p>
            <a:pPr lvl="2"/>
            <a:r>
              <a:rPr lang="en-US" dirty="0"/>
              <a:t>Fuel oil</a:t>
            </a:r>
          </a:p>
          <a:p>
            <a:pPr lvl="2"/>
            <a:r>
              <a:rPr lang="en-US" dirty="0"/>
              <a:t>Propane</a:t>
            </a:r>
          </a:p>
          <a:p>
            <a:pPr lvl="2"/>
            <a:r>
              <a:rPr lang="en-US" dirty="0"/>
              <a:t>Steam</a:t>
            </a:r>
          </a:p>
          <a:p>
            <a:pPr lvl="2"/>
            <a:r>
              <a:rPr lang="en-US" dirty="0"/>
              <a:t>Chilled water</a:t>
            </a:r>
          </a:p>
          <a:p>
            <a:pPr lvl="2"/>
            <a:r>
              <a:rPr lang="en-US" dirty="0"/>
              <a:t>Hot water</a:t>
            </a:r>
          </a:p>
          <a:p>
            <a:pPr lvl="1"/>
            <a:r>
              <a:rPr lang="en-US" dirty="0"/>
              <a:t>Record energy use at a minimum of every 60 minutes</a:t>
            </a:r>
          </a:p>
          <a:p>
            <a:pPr lvl="1"/>
            <a:r>
              <a:rPr lang="en-US" dirty="0"/>
              <a:t>Maintain data history for a minimum of 36 months</a:t>
            </a:r>
          </a:p>
          <a:p>
            <a:pPr lvl="1"/>
            <a:r>
              <a:rPr lang="en-US" dirty="0"/>
              <a:t>Reporting intervals include hourly, daily, monthly and annual, for energy consumption </a:t>
            </a:r>
            <a:r>
              <a:rPr lang="en-US" u="sng" dirty="0"/>
              <a:t>and</a:t>
            </a:r>
            <a:r>
              <a:rPr lang="en-US" dirty="0"/>
              <a:t> demand</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6" name="Oval 5">
            <a:extLst>
              <a:ext uri="{FF2B5EF4-FFF2-40B4-BE49-F238E27FC236}">
                <a16:creationId xmlns:a16="http://schemas.microsoft.com/office/drawing/2014/main" id="{1E51D8C7-7892-4F27-2AFA-70E0328E10DF}"/>
              </a:ext>
            </a:extLst>
          </p:cNvPr>
          <p:cNvSpPr/>
          <p:nvPr/>
        </p:nvSpPr>
        <p:spPr>
          <a:xfrm>
            <a:off x="87131" y="806824"/>
            <a:ext cx="188779" cy="192382"/>
          </a:xfrm>
          <a:prstGeom prst="ellipse">
            <a:avLst/>
          </a:prstGeom>
          <a:solidFill>
            <a:srgbClr val="FFFF00"/>
          </a:solidFill>
          <a:ln w="25400">
            <a:solidFill>
              <a:srgbClr val="FFC000"/>
            </a:solidFill>
          </a:ln>
        </p:spPr>
        <p:txBody>
          <a:bodyPr wrap="square" lIns="91440" tIns="91440" rIns="91440" bIns="91440" rtlCol="0" anchor="ctr">
            <a:noAutofit/>
          </a:bodyPr>
          <a:lstStyle/>
          <a:p>
            <a:pPr algn="ctr">
              <a:spcAft>
                <a:spcPts val="400"/>
              </a:spcAft>
            </a:pPr>
            <a:r>
              <a:rPr lang="en-US" sz="1200" b="1" dirty="0"/>
              <a:t>!</a:t>
            </a:r>
          </a:p>
        </p:txBody>
      </p:sp>
      <p:sp>
        <p:nvSpPr>
          <p:cNvPr id="7" name="TextBox 6">
            <a:extLst>
              <a:ext uri="{FF2B5EF4-FFF2-40B4-BE49-F238E27FC236}">
                <a16:creationId xmlns:a16="http://schemas.microsoft.com/office/drawing/2014/main" id="{E45AC0D2-7421-2D61-1374-42593E2B03D8}"/>
              </a:ext>
            </a:extLst>
          </p:cNvPr>
          <p:cNvSpPr txBox="1"/>
          <p:nvPr/>
        </p:nvSpPr>
        <p:spPr>
          <a:xfrm>
            <a:off x="541267" y="4701597"/>
            <a:ext cx="5610296" cy="200055"/>
          </a:xfrm>
          <a:prstGeom prst="rect">
            <a:avLst/>
          </a:prstGeom>
          <a:noFill/>
        </p:spPr>
        <p:txBody>
          <a:bodyPr wrap="square" rtlCol="0">
            <a:spAutoFit/>
          </a:bodyPr>
          <a:lstStyle/>
          <a:p>
            <a:pPr marL="111125" indent="-111125">
              <a:buSzPct val="100000"/>
              <a:buAutoNum type="arabicPeriod"/>
            </a:pPr>
            <a:r>
              <a:rPr lang="en-US" sz="700" i="1" dirty="0"/>
              <a:t>New in ASHRAE Standard 90.1-2019</a:t>
            </a:r>
            <a:endParaRPr lang="en-US" sz="700" i="1" baseline="30000" dirty="0"/>
          </a:p>
        </p:txBody>
      </p:sp>
    </p:spTree>
    <p:extLst>
      <p:ext uri="{BB962C8B-B14F-4D97-AF65-F5344CB8AC3E}">
        <p14:creationId xmlns:p14="http://schemas.microsoft.com/office/powerpoint/2010/main" val="29070213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ASHRAE 90.1-2019 Energy Monitoring</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Electrical Energy and Whole-Building Energy Monitoring (8.4.3 &amp; 10.4.6)</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p:txBody>
          <a:bodyPr/>
          <a:lstStyle/>
          <a:p>
            <a:pPr lvl="1"/>
            <a:r>
              <a:rPr lang="en-US" dirty="0"/>
              <a:t>Exceptions to the monitoring requirements:</a:t>
            </a:r>
          </a:p>
          <a:p>
            <a:pPr lvl="2"/>
            <a:r>
              <a:rPr lang="en-US" dirty="0"/>
              <a:t>Buildings less than 25,000 ft</a:t>
            </a:r>
            <a:r>
              <a:rPr lang="en-US" baseline="30000" dirty="0"/>
              <a:t>2</a:t>
            </a:r>
            <a:endParaRPr lang="en-US" dirty="0"/>
          </a:p>
          <a:p>
            <a:pPr lvl="3"/>
            <a:r>
              <a:rPr lang="en-US" dirty="0"/>
              <a:t>Whole-building utility monitoring (not electrical) also excludes additions less than 25,000 ft</a:t>
            </a:r>
            <a:r>
              <a:rPr lang="en-US" baseline="30000" dirty="0"/>
              <a:t>2</a:t>
            </a:r>
            <a:endParaRPr lang="en-US" dirty="0"/>
          </a:p>
          <a:p>
            <a:pPr lvl="2"/>
            <a:r>
              <a:rPr lang="en-US" dirty="0"/>
              <a:t>Individual tenant spaces less than 10,000 ft</a:t>
            </a:r>
            <a:r>
              <a:rPr lang="en-US" baseline="30000" dirty="0"/>
              <a:t>2</a:t>
            </a:r>
            <a:endParaRPr lang="en-US" dirty="0"/>
          </a:p>
          <a:p>
            <a:pPr lvl="2"/>
            <a:r>
              <a:rPr lang="en-US" dirty="0"/>
              <a:t>Dwelling units</a:t>
            </a:r>
          </a:p>
          <a:p>
            <a:pPr lvl="2"/>
            <a:r>
              <a:rPr lang="en-US" dirty="0"/>
              <a:t>Residential buildings with less than 10,000 ft</a:t>
            </a:r>
            <a:r>
              <a:rPr lang="en-US" baseline="30000" dirty="0"/>
              <a:t>2</a:t>
            </a:r>
            <a:r>
              <a:rPr lang="en-US" dirty="0"/>
              <a:t> of common area</a:t>
            </a:r>
          </a:p>
          <a:p>
            <a:pPr lvl="2"/>
            <a:r>
              <a:rPr lang="en-US" dirty="0"/>
              <a:t>Critical and Equipment branches of NEC Article 517 (electrical monitoring only)</a:t>
            </a:r>
          </a:p>
          <a:p>
            <a:pPr lvl="2"/>
            <a:r>
              <a:rPr lang="en-US" dirty="0"/>
              <a:t>Fuel used for on-site emergency equipment</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6" name="Oval 5">
            <a:extLst>
              <a:ext uri="{FF2B5EF4-FFF2-40B4-BE49-F238E27FC236}">
                <a16:creationId xmlns:a16="http://schemas.microsoft.com/office/drawing/2014/main" id="{1E51D8C7-7892-4F27-2AFA-70E0328E10DF}"/>
              </a:ext>
            </a:extLst>
          </p:cNvPr>
          <p:cNvSpPr/>
          <p:nvPr/>
        </p:nvSpPr>
        <p:spPr>
          <a:xfrm>
            <a:off x="87131" y="806824"/>
            <a:ext cx="188779" cy="192382"/>
          </a:xfrm>
          <a:prstGeom prst="ellipse">
            <a:avLst/>
          </a:prstGeom>
          <a:solidFill>
            <a:srgbClr val="FFFF00"/>
          </a:solidFill>
          <a:ln w="25400">
            <a:solidFill>
              <a:srgbClr val="FFC000"/>
            </a:solidFill>
          </a:ln>
        </p:spPr>
        <p:txBody>
          <a:bodyPr wrap="square" lIns="91440" tIns="91440" rIns="91440" bIns="91440" rtlCol="0" anchor="ctr">
            <a:noAutofit/>
          </a:bodyPr>
          <a:lstStyle/>
          <a:p>
            <a:pPr algn="ctr">
              <a:spcAft>
                <a:spcPts val="400"/>
              </a:spcAft>
            </a:pPr>
            <a:r>
              <a:rPr lang="en-US" sz="1200" b="1" dirty="0"/>
              <a:t>!</a:t>
            </a:r>
          </a:p>
        </p:txBody>
      </p:sp>
      <p:sp>
        <p:nvSpPr>
          <p:cNvPr id="7" name="TextBox 6">
            <a:extLst>
              <a:ext uri="{FF2B5EF4-FFF2-40B4-BE49-F238E27FC236}">
                <a16:creationId xmlns:a16="http://schemas.microsoft.com/office/drawing/2014/main" id="{E45AC0D2-7421-2D61-1374-42593E2B03D8}"/>
              </a:ext>
            </a:extLst>
          </p:cNvPr>
          <p:cNvSpPr txBox="1"/>
          <p:nvPr/>
        </p:nvSpPr>
        <p:spPr>
          <a:xfrm>
            <a:off x="541267" y="4701597"/>
            <a:ext cx="5610296" cy="200055"/>
          </a:xfrm>
          <a:prstGeom prst="rect">
            <a:avLst/>
          </a:prstGeom>
          <a:noFill/>
        </p:spPr>
        <p:txBody>
          <a:bodyPr wrap="square" rtlCol="0">
            <a:spAutoFit/>
          </a:bodyPr>
          <a:lstStyle/>
          <a:p>
            <a:pPr marL="111125" indent="-111125">
              <a:buSzPct val="100000"/>
              <a:buAutoNum type="arabicPeriod"/>
            </a:pPr>
            <a:r>
              <a:rPr lang="en-US" sz="700" i="1" dirty="0"/>
              <a:t>New in ASHRAE Standard 90.1-2019</a:t>
            </a:r>
            <a:endParaRPr lang="en-US" sz="700" i="1" baseline="30000" dirty="0"/>
          </a:p>
        </p:txBody>
      </p:sp>
    </p:spTree>
    <p:extLst>
      <p:ext uri="{BB962C8B-B14F-4D97-AF65-F5344CB8AC3E}">
        <p14:creationId xmlns:p14="http://schemas.microsoft.com/office/powerpoint/2010/main" val="49867811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ASHRAE 90.1-2019 Lighting Compliance Paths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Simplified Lighting Approach (Section 9.3)</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p:txBody>
          <a:bodyPr/>
          <a:lstStyle/>
          <a:p>
            <a:pPr lvl="1"/>
            <a:r>
              <a:rPr lang="en-US" dirty="0"/>
              <a:t>Allows buildings to comply with a simplified set of requirements instead of the requirements of section 9.4, 9.5, or 9.6</a:t>
            </a:r>
          </a:p>
          <a:p>
            <a:pPr lvl="1"/>
            <a:r>
              <a:rPr lang="en-US" dirty="0"/>
              <a:t>Projects must be:</a:t>
            </a:r>
          </a:p>
          <a:p>
            <a:pPr lvl="2"/>
            <a:r>
              <a:rPr lang="en-US" dirty="0"/>
              <a:t>Less than 25,000 ft</a:t>
            </a:r>
            <a:r>
              <a:rPr lang="en-US" baseline="30000" dirty="0"/>
              <a:t>2</a:t>
            </a:r>
          </a:p>
          <a:p>
            <a:pPr lvl="2"/>
            <a:r>
              <a:rPr lang="en-US" dirty="0"/>
              <a:t>Office buildings, retail buildings, or schools (at least 80% of floor area)</a:t>
            </a:r>
          </a:p>
          <a:p>
            <a:pPr lvl="1"/>
            <a:r>
              <a:rPr lang="en-US" dirty="0"/>
              <a:t>Key differences from prescriptive</a:t>
            </a:r>
          </a:p>
          <a:p>
            <a:pPr lvl="2"/>
            <a:r>
              <a:rPr lang="en-US" dirty="0"/>
              <a:t>Amends control requirements for certain equipment/applications</a:t>
            </a:r>
          </a:p>
          <a:p>
            <a:pPr lvl="2"/>
            <a:r>
              <a:rPr lang="en-US" dirty="0"/>
              <a:t>Amends interior and exterior lighting power allowance for a simplified list of spaces</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6" name="Oval 5">
            <a:extLst>
              <a:ext uri="{FF2B5EF4-FFF2-40B4-BE49-F238E27FC236}">
                <a16:creationId xmlns:a16="http://schemas.microsoft.com/office/drawing/2014/main" id="{1E51D8C7-7892-4F27-2AFA-70E0328E10DF}"/>
              </a:ext>
            </a:extLst>
          </p:cNvPr>
          <p:cNvSpPr/>
          <p:nvPr/>
        </p:nvSpPr>
        <p:spPr>
          <a:xfrm>
            <a:off x="87131" y="806824"/>
            <a:ext cx="188779" cy="192382"/>
          </a:xfrm>
          <a:prstGeom prst="ellipse">
            <a:avLst/>
          </a:prstGeom>
          <a:solidFill>
            <a:srgbClr val="FFFF00"/>
          </a:solidFill>
          <a:ln w="25400">
            <a:solidFill>
              <a:srgbClr val="FFC000"/>
            </a:solidFill>
          </a:ln>
        </p:spPr>
        <p:txBody>
          <a:bodyPr wrap="square" lIns="91440" tIns="91440" rIns="91440" bIns="91440" rtlCol="0" anchor="ctr">
            <a:noAutofit/>
          </a:bodyPr>
          <a:lstStyle/>
          <a:p>
            <a:pPr algn="ctr">
              <a:spcAft>
                <a:spcPts val="400"/>
              </a:spcAft>
            </a:pPr>
            <a:r>
              <a:rPr lang="en-US" sz="1200" b="1" dirty="0"/>
              <a:t>!</a:t>
            </a:r>
          </a:p>
        </p:txBody>
      </p:sp>
      <p:sp>
        <p:nvSpPr>
          <p:cNvPr id="7" name="TextBox 6">
            <a:extLst>
              <a:ext uri="{FF2B5EF4-FFF2-40B4-BE49-F238E27FC236}">
                <a16:creationId xmlns:a16="http://schemas.microsoft.com/office/drawing/2014/main" id="{E45AC0D2-7421-2D61-1374-42593E2B03D8}"/>
              </a:ext>
            </a:extLst>
          </p:cNvPr>
          <p:cNvSpPr txBox="1"/>
          <p:nvPr/>
        </p:nvSpPr>
        <p:spPr>
          <a:xfrm>
            <a:off x="541267" y="4701597"/>
            <a:ext cx="5610296" cy="200055"/>
          </a:xfrm>
          <a:prstGeom prst="rect">
            <a:avLst/>
          </a:prstGeom>
          <a:noFill/>
        </p:spPr>
        <p:txBody>
          <a:bodyPr wrap="square" rtlCol="0">
            <a:spAutoFit/>
          </a:bodyPr>
          <a:lstStyle/>
          <a:p>
            <a:pPr marL="111125" indent="-111125">
              <a:buSzPct val="100000"/>
              <a:buAutoNum type="arabicPeriod"/>
            </a:pPr>
            <a:r>
              <a:rPr lang="en-US" sz="700" i="1" dirty="0"/>
              <a:t>New in ASHRAE Standard 90.1-2019</a:t>
            </a:r>
            <a:endParaRPr lang="en-US" sz="700" i="1" baseline="30000" dirty="0"/>
          </a:p>
        </p:txBody>
      </p:sp>
    </p:spTree>
    <p:extLst>
      <p:ext uri="{BB962C8B-B14F-4D97-AF65-F5344CB8AC3E}">
        <p14:creationId xmlns:p14="http://schemas.microsoft.com/office/powerpoint/2010/main" val="28049065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2B033-5AC7-4299-BD1C-3503BDFCAA87}"/>
              </a:ext>
            </a:extLst>
          </p:cNvPr>
          <p:cNvSpPr>
            <a:spLocks noGrp="1"/>
          </p:cNvSpPr>
          <p:nvPr>
            <p:ph type="title"/>
          </p:nvPr>
        </p:nvSpPr>
        <p:spPr/>
        <p:txBody>
          <a:bodyPr/>
          <a:lstStyle/>
          <a:p>
            <a:r>
              <a:rPr lang="en-US" dirty="0"/>
              <a:t>About ASHRAE 90.1</a:t>
            </a:r>
          </a:p>
        </p:txBody>
      </p:sp>
      <p:sp>
        <p:nvSpPr>
          <p:cNvPr id="9" name="Content Placeholder 3">
            <a:extLst>
              <a:ext uri="{FF2B5EF4-FFF2-40B4-BE49-F238E27FC236}">
                <a16:creationId xmlns:a16="http://schemas.microsoft.com/office/drawing/2014/main" id="{7941390C-11B3-F1B0-E85F-A69D1792EAB0}"/>
              </a:ext>
            </a:extLst>
          </p:cNvPr>
          <p:cNvSpPr>
            <a:spLocks noGrp="1"/>
          </p:cNvSpPr>
          <p:nvPr>
            <p:ph sz="quarter" idx="18"/>
          </p:nvPr>
        </p:nvSpPr>
        <p:spPr>
          <a:xfrm>
            <a:off x="221884" y="756358"/>
            <a:ext cx="5280845" cy="3855399"/>
          </a:xfrm>
        </p:spPr>
        <p:txBody>
          <a:bodyPr/>
          <a:lstStyle/>
          <a:p>
            <a:pPr marL="0" indent="0">
              <a:buNone/>
            </a:pPr>
            <a:r>
              <a:rPr lang="en-US" sz="1200" dirty="0"/>
              <a:t>ASHRAE Standard 90.1, Energy Standard for Buildings Except Low-Rise Residential Buildings, specifies minimum requirements for energy efficient designs for buildings except for low-rise residential buildings.</a:t>
            </a:r>
          </a:p>
          <a:p>
            <a:pPr marL="0" indent="0">
              <a:buNone/>
            </a:pPr>
            <a:r>
              <a:rPr lang="en-US" sz="1200" dirty="0"/>
              <a:t>ASHRAE Standard 90.1 defines two paths to comply:</a:t>
            </a:r>
          </a:p>
          <a:p>
            <a:pPr marL="213995" indent="-213995"/>
            <a:r>
              <a:rPr lang="en-US" sz="1200" dirty="0"/>
              <a:t>Prescriptive, with requirements for building envelope, HVAC, domestic hot water, power, lighting, and other equipment</a:t>
            </a:r>
          </a:p>
          <a:p>
            <a:pPr marL="213995" indent="-213995"/>
            <a:r>
              <a:rPr lang="en-US" sz="1200" dirty="0"/>
              <a:t>Performance-based, with two approaches, the Energy Cost Budget (ECB, Section 11) method, and the Performance Rating Method (PRM, Appendix G)</a:t>
            </a:r>
          </a:p>
          <a:p>
            <a:pPr marL="0" indent="0">
              <a:buNone/>
            </a:pPr>
            <a:endParaRPr lang="en-US" sz="1200" dirty="0"/>
          </a:p>
          <a:p>
            <a:pPr marL="0" indent="0">
              <a:buNone/>
            </a:pPr>
            <a:r>
              <a:rPr lang="en-US" sz="1200" dirty="0"/>
              <a:t>Latest version is 90.1-2022.</a:t>
            </a:r>
            <a:endParaRPr lang="en-US" dirty="0"/>
          </a:p>
        </p:txBody>
      </p:sp>
      <p:sp>
        <p:nvSpPr>
          <p:cNvPr id="7" name="Footer Placeholder 4">
            <a:extLst>
              <a:ext uri="{FF2B5EF4-FFF2-40B4-BE49-F238E27FC236}">
                <a16:creationId xmlns:a16="http://schemas.microsoft.com/office/drawing/2014/main" id="{050B2B86-1264-1944-A188-6906BC2A1BAC}"/>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dirty="0"/>
              <a:t>©2024 Daikin Applied</a:t>
            </a:r>
          </a:p>
        </p:txBody>
      </p:sp>
      <p:pic>
        <p:nvPicPr>
          <p:cNvPr id="4" name="Picture 3">
            <a:extLst>
              <a:ext uri="{FF2B5EF4-FFF2-40B4-BE49-F238E27FC236}">
                <a16:creationId xmlns:a16="http://schemas.microsoft.com/office/drawing/2014/main" id="{1CDE1FD6-DA17-8BAC-8876-D826A5FEC9F9}"/>
              </a:ext>
            </a:extLst>
          </p:cNvPr>
          <p:cNvPicPr>
            <a:picLocks noChangeAspect="1"/>
          </p:cNvPicPr>
          <p:nvPr/>
        </p:nvPicPr>
        <p:blipFill>
          <a:blip r:embed="rId3"/>
          <a:stretch>
            <a:fillRect/>
          </a:stretch>
        </p:blipFill>
        <p:spPr>
          <a:xfrm>
            <a:off x="5653203" y="714728"/>
            <a:ext cx="2872995" cy="3714044"/>
          </a:xfrm>
          <a:prstGeom prst="rect">
            <a:avLst/>
          </a:prstGeom>
          <a:effectLst>
            <a:glow rad="63500">
              <a:schemeClr val="accent3">
                <a:satMod val="175000"/>
                <a:alpha val="40000"/>
              </a:schemeClr>
            </a:glow>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40391484-A910-2BEE-70FA-C0C6B67A254D}"/>
              </a:ext>
            </a:extLst>
          </p:cNvPr>
          <p:cNvSpPr/>
          <p:nvPr/>
        </p:nvSpPr>
        <p:spPr>
          <a:xfrm>
            <a:off x="337522" y="4154926"/>
            <a:ext cx="5049567" cy="273846"/>
          </a:xfrm>
          <a:prstGeom prst="rect">
            <a:avLst/>
          </a:prstGeom>
          <a:solidFill>
            <a:srgbClr val="C0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algn="ctr">
              <a:spcAft>
                <a:spcPts val="400"/>
              </a:spcAft>
            </a:pPr>
            <a:r>
              <a:rPr lang="en-US" sz="1200" b="1" dirty="0">
                <a:solidFill>
                  <a:schemeClr val="bg1"/>
                </a:solidFill>
              </a:rPr>
              <a:t>ASHRAE 90.1-2019 referenced by 2024 Ohio Building Code</a:t>
            </a:r>
          </a:p>
        </p:txBody>
      </p:sp>
    </p:spTree>
    <p:extLst>
      <p:ext uri="{BB962C8B-B14F-4D97-AF65-F5344CB8AC3E}">
        <p14:creationId xmlns:p14="http://schemas.microsoft.com/office/powerpoint/2010/main" val="24411167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ASHRAE 90.1-2019 Lighting Controls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Lighting Controls (Section 9.4.1)</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p:txBody>
          <a:bodyPr/>
          <a:lstStyle/>
          <a:p>
            <a:pPr lvl="1"/>
            <a:r>
              <a:rPr lang="en-US" dirty="0"/>
              <a:t>Parking garages</a:t>
            </a:r>
          </a:p>
          <a:p>
            <a:pPr lvl="2"/>
            <a:r>
              <a:rPr lang="en-US" dirty="0"/>
              <a:t>Dimming reduction and time interval</a:t>
            </a:r>
          </a:p>
          <a:p>
            <a:pPr lvl="1"/>
            <a:r>
              <a:rPr lang="en-US" dirty="0"/>
              <a:t>Interiors</a:t>
            </a:r>
          </a:p>
          <a:p>
            <a:pPr lvl="2"/>
            <a:r>
              <a:rPr lang="en-US" dirty="0"/>
              <a:t>Continuous daylight dimming</a:t>
            </a:r>
          </a:p>
          <a:p>
            <a:pPr lvl="2"/>
            <a:r>
              <a:rPr lang="en-US" dirty="0"/>
              <a:t>Daylighting</a:t>
            </a:r>
          </a:p>
          <a:p>
            <a:pPr lvl="3"/>
            <a:r>
              <a:rPr lang="en-US" dirty="0" err="1"/>
              <a:t>Sidelighting</a:t>
            </a:r>
            <a:endParaRPr lang="en-US" dirty="0"/>
          </a:p>
          <a:p>
            <a:pPr lvl="3"/>
            <a:r>
              <a:rPr lang="en-US" dirty="0"/>
              <a:t>Under skylights</a:t>
            </a:r>
          </a:p>
          <a:p>
            <a:pPr lvl="1"/>
            <a:r>
              <a:rPr lang="en-US" dirty="0"/>
              <a:t>Special applications</a:t>
            </a:r>
          </a:p>
          <a:p>
            <a:pPr lvl="2"/>
            <a:r>
              <a:rPr lang="en-US" dirty="0"/>
              <a:t>For example, lighting integral to open and enclosed refrigerator and freezer cases</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6" name="Oval 5">
            <a:extLst>
              <a:ext uri="{FF2B5EF4-FFF2-40B4-BE49-F238E27FC236}">
                <a16:creationId xmlns:a16="http://schemas.microsoft.com/office/drawing/2014/main" id="{1E51D8C7-7892-4F27-2AFA-70E0328E10DF}"/>
              </a:ext>
            </a:extLst>
          </p:cNvPr>
          <p:cNvSpPr/>
          <p:nvPr/>
        </p:nvSpPr>
        <p:spPr>
          <a:xfrm>
            <a:off x="87131" y="806824"/>
            <a:ext cx="188779" cy="192382"/>
          </a:xfrm>
          <a:prstGeom prst="ellipse">
            <a:avLst/>
          </a:prstGeom>
          <a:solidFill>
            <a:srgbClr val="FFFF00"/>
          </a:solidFill>
          <a:ln w="25400">
            <a:solidFill>
              <a:srgbClr val="FFC000"/>
            </a:solidFill>
          </a:ln>
        </p:spPr>
        <p:txBody>
          <a:bodyPr wrap="square" lIns="91440" tIns="91440" rIns="91440" bIns="91440" rtlCol="0" anchor="ctr">
            <a:noAutofit/>
          </a:bodyPr>
          <a:lstStyle/>
          <a:p>
            <a:pPr algn="ctr">
              <a:spcAft>
                <a:spcPts val="400"/>
              </a:spcAft>
            </a:pPr>
            <a:r>
              <a:rPr lang="en-US" sz="1200" b="1" dirty="0"/>
              <a:t>!</a:t>
            </a:r>
          </a:p>
        </p:txBody>
      </p:sp>
      <p:sp>
        <p:nvSpPr>
          <p:cNvPr id="7" name="TextBox 6">
            <a:extLst>
              <a:ext uri="{FF2B5EF4-FFF2-40B4-BE49-F238E27FC236}">
                <a16:creationId xmlns:a16="http://schemas.microsoft.com/office/drawing/2014/main" id="{E45AC0D2-7421-2D61-1374-42593E2B03D8}"/>
              </a:ext>
            </a:extLst>
          </p:cNvPr>
          <p:cNvSpPr txBox="1"/>
          <p:nvPr/>
        </p:nvSpPr>
        <p:spPr>
          <a:xfrm>
            <a:off x="541267" y="4701597"/>
            <a:ext cx="5610296" cy="200055"/>
          </a:xfrm>
          <a:prstGeom prst="rect">
            <a:avLst/>
          </a:prstGeom>
          <a:noFill/>
        </p:spPr>
        <p:txBody>
          <a:bodyPr wrap="square" rtlCol="0">
            <a:spAutoFit/>
          </a:bodyPr>
          <a:lstStyle/>
          <a:p>
            <a:pPr marL="111125" indent="-111125">
              <a:buSzPct val="100000"/>
              <a:buAutoNum type="arabicPeriod"/>
            </a:pPr>
            <a:r>
              <a:rPr lang="en-US" sz="700" i="1" dirty="0"/>
              <a:t>New in ASHRAE Standard 90.1-2019</a:t>
            </a:r>
            <a:endParaRPr lang="en-US" sz="700" i="1" baseline="30000" dirty="0"/>
          </a:p>
        </p:txBody>
      </p:sp>
    </p:spTree>
    <p:extLst>
      <p:ext uri="{BB962C8B-B14F-4D97-AF65-F5344CB8AC3E}">
        <p14:creationId xmlns:p14="http://schemas.microsoft.com/office/powerpoint/2010/main" val="383532988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ASHRAE 90.1-2019 Lighting Controls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Lighting Controls (Table 9.6.1)</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6" name="Oval 5">
            <a:extLst>
              <a:ext uri="{FF2B5EF4-FFF2-40B4-BE49-F238E27FC236}">
                <a16:creationId xmlns:a16="http://schemas.microsoft.com/office/drawing/2014/main" id="{1E51D8C7-7892-4F27-2AFA-70E0328E10DF}"/>
              </a:ext>
            </a:extLst>
          </p:cNvPr>
          <p:cNvSpPr/>
          <p:nvPr/>
        </p:nvSpPr>
        <p:spPr>
          <a:xfrm>
            <a:off x="87131" y="806824"/>
            <a:ext cx="188779" cy="192382"/>
          </a:xfrm>
          <a:prstGeom prst="ellipse">
            <a:avLst/>
          </a:prstGeom>
          <a:solidFill>
            <a:srgbClr val="FFFF00"/>
          </a:solidFill>
          <a:ln w="25400">
            <a:solidFill>
              <a:srgbClr val="FFC000"/>
            </a:solidFill>
          </a:ln>
        </p:spPr>
        <p:txBody>
          <a:bodyPr wrap="square" lIns="91440" tIns="91440" rIns="91440" bIns="91440" rtlCol="0" anchor="ctr">
            <a:noAutofit/>
          </a:bodyPr>
          <a:lstStyle/>
          <a:p>
            <a:pPr algn="ctr">
              <a:spcAft>
                <a:spcPts val="400"/>
              </a:spcAft>
            </a:pPr>
            <a:r>
              <a:rPr lang="en-US" sz="1200" b="1" dirty="0"/>
              <a:t>!</a:t>
            </a:r>
          </a:p>
        </p:txBody>
      </p:sp>
      <p:sp>
        <p:nvSpPr>
          <p:cNvPr id="7" name="TextBox 6">
            <a:extLst>
              <a:ext uri="{FF2B5EF4-FFF2-40B4-BE49-F238E27FC236}">
                <a16:creationId xmlns:a16="http://schemas.microsoft.com/office/drawing/2014/main" id="{E45AC0D2-7421-2D61-1374-42593E2B03D8}"/>
              </a:ext>
            </a:extLst>
          </p:cNvPr>
          <p:cNvSpPr txBox="1"/>
          <p:nvPr/>
        </p:nvSpPr>
        <p:spPr>
          <a:xfrm>
            <a:off x="541267" y="4701597"/>
            <a:ext cx="5610296" cy="200055"/>
          </a:xfrm>
          <a:prstGeom prst="rect">
            <a:avLst/>
          </a:prstGeom>
          <a:noFill/>
        </p:spPr>
        <p:txBody>
          <a:bodyPr wrap="square" rtlCol="0">
            <a:spAutoFit/>
          </a:bodyPr>
          <a:lstStyle/>
          <a:p>
            <a:pPr marL="111125" indent="-111125">
              <a:buSzPct val="100000"/>
              <a:buAutoNum type="arabicPeriod"/>
            </a:pPr>
            <a:r>
              <a:rPr lang="en-US" sz="700" i="1" dirty="0"/>
              <a:t>New in ASHRAE Standard 90.1-2019</a:t>
            </a:r>
            <a:endParaRPr lang="en-US" sz="700" i="1" baseline="30000" dirty="0"/>
          </a:p>
        </p:txBody>
      </p:sp>
      <p:pic>
        <p:nvPicPr>
          <p:cNvPr id="11" name="Content Placeholder 10">
            <a:extLst>
              <a:ext uri="{FF2B5EF4-FFF2-40B4-BE49-F238E27FC236}">
                <a16:creationId xmlns:a16="http://schemas.microsoft.com/office/drawing/2014/main" id="{30C079A3-F5B8-ECA7-8C99-61B648D144DA}"/>
              </a:ext>
            </a:extLst>
          </p:cNvPr>
          <p:cNvPicPr>
            <a:picLocks noGrp="1" noChangeAspect="1"/>
          </p:cNvPicPr>
          <p:nvPr>
            <p:ph sz="quarter" idx="18"/>
          </p:nvPr>
        </p:nvPicPr>
        <p:blipFill>
          <a:blip r:embed="rId3"/>
          <a:stretch>
            <a:fillRect/>
          </a:stretch>
        </p:blipFill>
        <p:spPr>
          <a:xfrm>
            <a:off x="222250" y="1748194"/>
            <a:ext cx="8680450" cy="2280525"/>
          </a:xfrm>
        </p:spPr>
      </p:pic>
    </p:spTree>
    <p:extLst>
      <p:ext uri="{BB962C8B-B14F-4D97-AF65-F5344CB8AC3E}">
        <p14:creationId xmlns:p14="http://schemas.microsoft.com/office/powerpoint/2010/main" val="15938550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ASHRAE 90.1-2019 Lighting Model &amp; Compliance Paths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Updated Lighting Model</a:t>
            </a:r>
            <a:r>
              <a:rPr lang="en-US" baseline="30000" dirty="0"/>
              <a:t>1</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a:xfrm>
            <a:off x="221884" y="1165978"/>
            <a:ext cx="8680072" cy="702333"/>
          </a:xfrm>
        </p:spPr>
        <p:txBody>
          <a:bodyPr/>
          <a:lstStyle/>
          <a:p>
            <a:pPr lvl="1"/>
            <a:r>
              <a:rPr lang="en-US" dirty="0"/>
              <a:t>Updated per IES recommendations</a:t>
            </a:r>
          </a:p>
          <a:p>
            <a:pPr lvl="1"/>
            <a:r>
              <a:rPr lang="en-US" dirty="0"/>
              <a:t>100% LED baseline</a:t>
            </a:r>
          </a:p>
          <a:p>
            <a:pPr lvl="1"/>
            <a:r>
              <a:rPr lang="en-US" dirty="0"/>
              <a:t>Average lighting power density reduction: 5%</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sp>
        <p:nvSpPr>
          <p:cNvPr id="6" name="Content Placeholder 3">
            <a:extLst>
              <a:ext uri="{FF2B5EF4-FFF2-40B4-BE49-F238E27FC236}">
                <a16:creationId xmlns:a16="http://schemas.microsoft.com/office/drawing/2014/main" id="{BDF7DE41-AD5B-8F08-0D9F-52DF3DCF31AC}"/>
              </a:ext>
            </a:extLst>
          </p:cNvPr>
          <p:cNvSpPr txBox="1">
            <a:spLocks/>
          </p:cNvSpPr>
          <p:nvPr/>
        </p:nvSpPr>
        <p:spPr>
          <a:xfrm>
            <a:off x="4696673" y="2160894"/>
            <a:ext cx="3904205" cy="2478157"/>
          </a:xfrm>
          <a:prstGeom prst="rect">
            <a:avLst/>
          </a:prstGeom>
        </p:spPr>
        <p:txBody>
          <a:bodyPr vert="horz" lIns="91440" tIns="45720" rIns="91440" bIns="45720" rtlCol="0">
            <a:noAutofit/>
          </a:bodyPr>
          <a:lstStyle>
            <a:lvl1pPr indent="0">
              <a:spcBef>
                <a:spcPts val="0"/>
              </a:spcBef>
              <a:spcAft>
                <a:spcPts val="1000"/>
              </a:spcAft>
              <a:buFont typeface="Arial" panose="020B0604020202020204" pitchFamily="34" charset="0"/>
              <a:buNone/>
              <a:tabLst>
                <a:tab pos="741363" algn="l"/>
              </a:tabLst>
              <a:defRPr sz="1400" b="1">
                <a:solidFill>
                  <a:schemeClr val="tx2"/>
                </a:solidFill>
              </a:defRPr>
            </a:lvl1pPr>
            <a:lvl2pPr marL="174625" indent="-174625">
              <a:spcBef>
                <a:spcPts val="0"/>
              </a:spcBef>
              <a:spcAft>
                <a:spcPts val="1000"/>
              </a:spcAft>
              <a:buClr>
                <a:schemeClr val="tx2"/>
              </a:buClr>
              <a:buSzPct val="120000"/>
              <a:buFont typeface="Arial" panose="020B0604020202020204" pitchFamily="34" charset="0"/>
              <a:buChar char="•"/>
              <a:defRPr sz="1400">
                <a:solidFill>
                  <a:srgbClr val="555555"/>
                </a:solidFill>
              </a:defRPr>
            </a:lvl2pPr>
            <a:lvl3pPr marL="342900" indent="-168275">
              <a:spcBef>
                <a:spcPts val="0"/>
              </a:spcBef>
              <a:spcAft>
                <a:spcPts val="1000"/>
              </a:spcAft>
              <a:buClr>
                <a:schemeClr val="tx2">
                  <a:lumMod val="60000"/>
                  <a:lumOff val="40000"/>
                </a:schemeClr>
              </a:buClr>
              <a:buSzPct val="85000"/>
              <a:buFont typeface="Courier New" panose="02070309020205020404" pitchFamily="49" charset="0"/>
              <a:buChar char="o"/>
              <a:defRPr sz="1400">
                <a:solidFill>
                  <a:srgbClr val="555555"/>
                </a:solidFill>
              </a:defRPr>
            </a:lvl3pPr>
            <a:lvl4pPr marL="517525" indent="-174625">
              <a:spcBef>
                <a:spcPts val="0"/>
              </a:spcBef>
              <a:spcAft>
                <a:spcPts val="1000"/>
              </a:spcAft>
              <a:buClr>
                <a:schemeClr val="bg2"/>
              </a:buClr>
              <a:buFont typeface="Wingdings" panose="05000000000000000000" pitchFamily="2" charset="2"/>
              <a:buChar char="§"/>
              <a:defRPr sz="1400">
                <a:solidFill>
                  <a:srgbClr val="555555"/>
                </a:solidFill>
              </a:defRPr>
            </a:lvl4pPr>
            <a:lvl5pPr indent="-1828800" algn="ctr">
              <a:spcBef>
                <a:spcPts val="0"/>
              </a:spcBef>
              <a:spcAft>
                <a:spcPts val="1000"/>
              </a:spcAft>
              <a:buFontTx/>
              <a:buNone/>
              <a:defRPr sz="1400" b="1">
                <a:solidFill>
                  <a:srgbClr val="0097E0"/>
                </a:solidFill>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lvl="1" indent="0">
              <a:buNone/>
            </a:pPr>
            <a:r>
              <a:rPr lang="en-US" dirty="0">
                <a:solidFill>
                  <a:schemeClr val="tx2"/>
                </a:solidFill>
              </a:rPr>
              <a:t>Space by Space Method (9.6.1)</a:t>
            </a:r>
          </a:p>
        </p:txBody>
      </p:sp>
      <p:sp>
        <p:nvSpPr>
          <p:cNvPr id="7" name="Content Placeholder 3">
            <a:extLst>
              <a:ext uri="{FF2B5EF4-FFF2-40B4-BE49-F238E27FC236}">
                <a16:creationId xmlns:a16="http://schemas.microsoft.com/office/drawing/2014/main" id="{A9B6DD2D-954C-DFB7-8B0B-31318C81BC61}"/>
              </a:ext>
            </a:extLst>
          </p:cNvPr>
          <p:cNvSpPr txBox="1">
            <a:spLocks/>
          </p:cNvSpPr>
          <p:nvPr/>
        </p:nvSpPr>
        <p:spPr>
          <a:xfrm>
            <a:off x="285344" y="2160894"/>
            <a:ext cx="3904205" cy="2464204"/>
          </a:xfrm>
          <a:prstGeom prst="rect">
            <a:avLst/>
          </a:prstGeom>
        </p:spPr>
        <p:txBody>
          <a:bodyPr vert="horz" lIns="91440" tIns="45720" rIns="91440" bIns="4572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SzPct val="120000"/>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lumMod val="60000"/>
                  <a:lumOff val="40000"/>
                </a:schemeClr>
              </a:buClr>
              <a:buSzPct val="85000"/>
              <a:buFont typeface="Courier New" panose="02070309020205020404" pitchFamily="49" charset="0"/>
              <a:buChar char="o"/>
              <a:defRPr sz="1400" kern="1200">
                <a:solidFill>
                  <a:schemeClr val="tx1"/>
                </a:solidFill>
                <a:latin typeface="+mn-lt"/>
                <a:ea typeface="+mn-ea"/>
                <a:cs typeface="+mn-cs"/>
              </a:defRPr>
            </a:lvl3pPr>
            <a:lvl4pPr marL="517525" indent="-174625" algn="l" defTabSz="914400" rtl="0" eaLnBrk="1" latinLnBrk="0" hangingPunct="1">
              <a:spcBef>
                <a:spcPts val="0"/>
              </a:spcBef>
              <a:spcAft>
                <a:spcPts val="1000"/>
              </a:spcAft>
              <a:buClr>
                <a:schemeClr val="bg2"/>
              </a:buClr>
              <a:buFont typeface="Wingdings" panose="05000000000000000000" pitchFamily="2" charset="2"/>
              <a:buChar char="§"/>
              <a:defRPr sz="1200" kern="1200">
                <a:solidFill>
                  <a:schemeClr val="tx1"/>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buNone/>
            </a:pPr>
            <a:r>
              <a:rPr lang="en-US" dirty="0">
                <a:solidFill>
                  <a:schemeClr val="tx2"/>
                </a:solidFill>
              </a:rPr>
              <a:t>Building Area Method (9.5.1)</a:t>
            </a:r>
          </a:p>
        </p:txBody>
      </p:sp>
      <p:sp>
        <p:nvSpPr>
          <p:cNvPr id="8" name="Oval 7">
            <a:extLst>
              <a:ext uri="{FF2B5EF4-FFF2-40B4-BE49-F238E27FC236}">
                <a16:creationId xmlns:a16="http://schemas.microsoft.com/office/drawing/2014/main" id="{FB2FC585-6607-CF56-888A-D5FC47040F32}"/>
              </a:ext>
            </a:extLst>
          </p:cNvPr>
          <p:cNvSpPr/>
          <p:nvPr/>
        </p:nvSpPr>
        <p:spPr>
          <a:xfrm>
            <a:off x="75842" y="799440"/>
            <a:ext cx="188779" cy="192382"/>
          </a:xfrm>
          <a:prstGeom prst="ellipse">
            <a:avLst/>
          </a:prstGeom>
          <a:solidFill>
            <a:srgbClr val="FFFF00"/>
          </a:solidFill>
          <a:ln w="25400">
            <a:solidFill>
              <a:srgbClr val="FFC000"/>
            </a:solidFill>
          </a:ln>
        </p:spPr>
        <p:txBody>
          <a:bodyPr wrap="square" lIns="91440" tIns="91440" rIns="91440" bIns="91440" rtlCol="0" anchor="ctr">
            <a:noAutofit/>
          </a:bodyPr>
          <a:lstStyle/>
          <a:p>
            <a:pPr algn="ctr">
              <a:spcAft>
                <a:spcPts val="400"/>
              </a:spcAft>
            </a:pPr>
            <a:r>
              <a:rPr lang="en-US" sz="1200" b="1" dirty="0"/>
              <a:t>!</a:t>
            </a:r>
          </a:p>
        </p:txBody>
      </p:sp>
      <p:sp>
        <p:nvSpPr>
          <p:cNvPr id="9" name="TextBox 8">
            <a:extLst>
              <a:ext uri="{FF2B5EF4-FFF2-40B4-BE49-F238E27FC236}">
                <a16:creationId xmlns:a16="http://schemas.microsoft.com/office/drawing/2014/main" id="{0B67A238-A0E2-4017-A8CB-4AFC217232C1}"/>
              </a:ext>
            </a:extLst>
          </p:cNvPr>
          <p:cNvSpPr txBox="1"/>
          <p:nvPr/>
        </p:nvSpPr>
        <p:spPr>
          <a:xfrm>
            <a:off x="541267" y="4701597"/>
            <a:ext cx="5610296" cy="200055"/>
          </a:xfrm>
          <a:prstGeom prst="rect">
            <a:avLst/>
          </a:prstGeom>
          <a:noFill/>
        </p:spPr>
        <p:txBody>
          <a:bodyPr wrap="square" rtlCol="0">
            <a:spAutoFit/>
          </a:bodyPr>
          <a:lstStyle/>
          <a:p>
            <a:pPr marL="111125" indent="-111125">
              <a:buSzPct val="100000"/>
              <a:buAutoNum type="arabicPeriod"/>
            </a:pPr>
            <a:r>
              <a:rPr lang="en-US" sz="700" i="1" dirty="0"/>
              <a:t>Updated in ASHRAE Standard 90.1-2019</a:t>
            </a:r>
            <a:endParaRPr lang="en-US" sz="700" i="1" baseline="30000" dirty="0"/>
          </a:p>
        </p:txBody>
      </p:sp>
      <p:graphicFrame>
        <p:nvGraphicFramePr>
          <p:cNvPr id="10" name="Table 10">
            <a:extLst>
              <a:ext uri="{FF2B5EF4-FFF2-40B4-BE49-F238E27FC236}">
                <a16:creationId xmlns:a16="http://schemas.microsoft.com/office/drawing/2014/main" id="{A276020A-329B-0EF6-666C-5B805B98230B}"/>
              </a:ext>
            </a:extLst>
          </p:cNvPr>
          <p:cNvGraphicFramePr>
            <a:graphicFrameLocks noGrp="1"/>
          </p:cNvGraphicFramePr>
          <p:nvPr>
            <p:extLst>
              <p:ext uri="{D42A27DB-BD31-4B8C-83A1-F6EECF244321}">
                <p14:modId xmlns:p14="http://schemas.microsoft.com/office/powerpoint/2010/main" val="2865874183"/>
              </p:ext>
            </p:extLst>
          </p:nvPr>
        </p:nvGraphicFramePr>
        <p:xfrm>
          <a:off x="4801567" y="2439079"/>
          <a:ext cx="3680778" cy="2186016"/>
        </p:xfrm>
        <a:graphic>
          <a:graphicData uri="http://schemas.openxmlformats.org/drawingml/2006/table">
            <a:tbl>
              <a:tblPr firstRow="1" bandRow="1">
                <a:tableStyleId>{5C22544A-7EE6-4342-B048-85BDC9FD1C3A}</a:tableStyleId>
              </a:tblPr>
              <a:tblGrid>
                <a:gridCol w="1226926">
                  <a:extLst>
                    <a:ext uri="{9D8B030D-6E8A-4147-A177-3AD203B41FA5}">
                      <a16:colId xmlns:a16="http://schemas.microsoft.com/office/drawing/2014/main" val="618543364"/>
                    </a:ext>
                  </a:extLst>
                </a:gridCol>
                <a:gridCol w="1226926">
                  <a:extLst>
                    <a:ext uri="{9D8B030D-6E8A-4147-A177-3AD203B41FA5}">
                      <a16:colId xmlns:a16="http://schemas.microsoft.com/office/drawing/2014/main" val="767309246"/>
                    </a:ext>
                  </a:extLst>
                </a:gridCol>
                <a:gridCol w="1226926">
                  <a:extLst>
                    <a:ext uri="{9D8B030D-6E8A-4147-A177-3AD203B41FA5}">
                      <a16:colId xmlns:a16="http://schemas.microsoft.com/office/drawing/2014/main" val="3091072142"/>
                    </a:ext>
                  </a:extLst>
                </a:gridCol>
              </a:tblGrid>
              <a:tr h="362446">
                <a:tc>
                  <a:txBody>
                    <a:bodyPr/>
                    <a:lstStyle/>
                    <a:p>
                      <a:r>
                        <a:rPr lang="en-US" sz="1000" dirty="0"/>
                        <a:t>Space Type</a:t>
                      </a:r>
                    </a:p>
                  </a:txBody>
                  <a:tcPr/>
                </a:tc>
                <a:tc>
                  <a:txBody>
                    <a:bodyPr/>
                    <a:lstStyle/>
                    <a:p>
                      <a:pPr algn="ctr"/>
                      <a:r>
                        <a:rPr lang="en-US" sz="1000" dirty="0"/>
                        <a:t>2016</a:t>
                      </a:r>
                    </a:p>
                  </a:txBody>
                  <a:tcPr/>
                </a:tc>
                <a:tc>
                  <a:txBody>
                    <a:bodyPr/>
                    <a:lstStyle/>
                    <a:p>
                      <a:pPr algn="ctr"/>
                      <a:r>
                        <a:rPr lang="en-US" sz="1000" dirty="0"/>
                        <a:t>2019</a:t>
                      </a:r>
                    </a:p>
                  </a:txBody>
                  <a:tcPr/>
                </a:tc>
                <a:extLst>
                  <a:ext uri="{0D108BD9-81ED-4DB2-BD59-A6C34878D82A}">
                    <a16:rowId xmlns:a16="http://schemas.microsoft.com/office/drawing/2014/main" val="2506341871"/>
                  </a:ext>
                </a:extLst>
              </a:tr>
              <a:tr h="260510">
                <a:tc>
                  <a:txBody>
                    <a:bodyPr/>
                    <a:lstStyle/>
                    <a:p>
                      <a:r>
                        <a:rPr lang="en-US" sz="1000" dirty="0"/>
                        <a:t>Office, open plan</a:t>
                      </a:r>
                    </a:p>
                  </a:txBody>
                  <a:tcPr/>
                </a:tc>
                <a:tc>
                  <a:txBody>
                    <a:bodyPr/>
                    <a:lstStyle/>
                    <a:p>
                      <a:pPr algn="ctr"/>
                      <a:r>
                        <a:rPr lang="en-US" sz="1000" dirty="0"/>
                        <a:t>0.81</a:t>
                      </a:r>
                    </a:p>
                  </a:txBody>
                  <a:tcPr/>
                </a:tc>
                <a:tc>
                  <a:txBody>
                    <a:bodyPr/>
                    <a:lstStyle/>
                    <a:p>
                      <a:pPr algn="ctr"/>
                      <a:r>
                        <a:rPr lang="en-US" sz="1000" dirty="0"/>
                        <a:t>0.61</a:t>
                      </a:r>
                    </a:p>
                  </a:txBody>
                  <a:tcPr/>
                </a:tc>
                <a:extLst>
                  <a:ext uri="{0D108BD9-81ED-4DB2-BD59-A6C34878D82A}">
                    <a16:rowId xmlns:a16="http://schemas.microsoft.com/office/drawing/2014/main" val="1629249135"/>
                  </a:ext>
                </a:extLst>
              </a:tr>
              <a:tr h="260510">
                <a:tc>
                  <a:txBody>
                    <a:bodyPr/>
                    <a:lstStyle/>
                    <a:p>
                      <a:r>
                        <a:rPr lang="en-US" sz="1000" dirty="0"/>
                        <a:t>Guest room</a:t>
                      </a:r>
                    </a:p>
                  </a:txBody>
                  <a:tcPr/>
                </a:tc>
                <a:tc>
                  <a:txBody>
                    <a:bodyPr/>
                    <a:lstStyle/>
                    <a:p>
                      <a:pPr algn="ctr"/>
                      <a:r>
                        <a:rPr lang="en-US" sz="1000" dirty="0"/>
                        <a:t>0.77</a:t>
                      </a:r>
                    </a:p>
                  </a:txBody>
                  <a:tcPr/>
                </a:tc>
                <a:tc>
                  <a:txBody>
                    <a:bodyPr/>
                    <a:lstStyle/>
                    <a:p>
                      <a:pPr algn="ctr"/>
                      <a:r>
                        <a:rPr lang="en-US" sz="1000" dirty="0"/>
                        <a:t>0.41</a:t>
                      </a:r>
                    </a:p>
                  </a:txBody>
                  <a:tcPr/>
                </a:tc>
                <a:extLst>
                  <a:ext uri="{0D108BD9-81ED-4DB2-BD59-A6C34878D82A}">
                    <a16:rowId xmlns:a16="http://schemas.microsoft.com/office/drawing/2014/main" val="3023461456"/>
                  </a:ext>
                </a:extLst>
              </a:tr>
              <a:tr h="260510">
                <a:tc>
                  <a:txBody>
                    <a:bodyPr/>
                    <a:lstStyle/>
                    <a:p>
                      <a:r>
                        <a:rPr lang="en-US" sz="1000" dirty="0"/>
                        <a:t>Lobby, hotel</a:t>
                      </a:r>
                    </a:p>
                  </a:txBody>
                  <a:tcPr/>
                </a:tc>
                <a:tc>
                  <a:txBody>
                    <a:bodyPr/>
                    <a:lstStyle/>
                    <a:p>
                      <a:pPr algn="ctr"/>
                      <a:r>
                        <a:rPr lang="en-US" sz="1000" dirty="0"/>
                        <a:t>1.06</a:t>
                      </a:r>
                    </a:p>
                  </a:txBody>
                  <a:tcPr/>
                </a:tc>
                <a:tc>
                  <a:txBody>
                    <a:bodyPr/>
                    <a:lstStyle/>
                    <a:p>
                      <a:pPr algn="ctr"/>
                      <a:r>
                        <a:rPr lang="en-US" sz="1000" dirty="0"/>
                        <a:t>0.51</a:t>
                      </a:r>
                    </a:p>
                  </a:txBody>
                  <a:tcPr/>
                </a:tc>
                <a:extLst>
                  <a:ext uri="{0D108BD9-81ED-4DB2-BD59-A6C34878D82A}">
                    <a16:rowId xmlns:a16="http://schemas.microsoft.com/office/drawing/2014/main" val="3491034958"/>
                  </a:ext>
                </a:extLst>
              </a:tr>
              <a:tr h="260510">
                <a:tc>
                  <a:txBody>
                    <a:bodyPr/>
                    <a:lstStyle/>
                    <a:p>
                      <a:r>
                        <a:rPr lang="en-US" sz="1000" dirty="0"/>
                        <a:t>Parking area</a:t>
                      </a:r>
                    </a:p>
                  </a:txBody>
                  <a:tcPr/>
                </a:tc>
                <a:tc>
                  <a:txBody>
                    <a:bodyPr/>
                    <a:lstStyle/>
                    <a:p>
                      <a:pPr algn="ctr"/>
                      <a:r>
                        <a:rPr lang="en-US" sz="1000" dirty="0"/>
                        <a:t>0.14</a:t>
                      </a:r>
                    </a:p>
                  </a:txBody>
                  <a:tcPr/>
                </a:tc>
                <a:tc>
                  <a:txBody>
                    <a:bodyPr/>
                    <a:lstStyle/>
                    <a:p>
                      <a:pPr algn="ctr"/>
                      <a:r>
                        <a:rPr lang="en-US" sz="1000" dirty="0"/>
                        <a:t>0.15</a:t>
                      </a:r>
                    </a:p>
                  </a:txBody>
                  <a:tcPr/>
                </a:tc>
                <a:extLst>
                  <a:ext uri="{0D108BD9-81ED-4DB2-BD59-A6C34878D82A}">
                    <a16:rowId xmlns:a16="http://schemas.microsoft.com/office/drawing/2014/main" val="2259645311"/>
                  </a:ext>
                </a:extLst>
              </a:tr>
              <a:tr h="260510">
                <a:tc>
                  <a:txBody>
                    <a:bodyPr/>
                    <a:lstStyle/>
                    <a:p>
                      <a:r>
                        <a:rPr lang="en-US" sz="1000" dirty="0"/>
                        <a:t>Retail sales</a:t>
                      </a:r>
                    </a:p>
                  </a:txBody>
                  <a:tcPr/>
                </a:tc>
                <a:tc>
                  <a:txBody>
                    <a:bodyPr/>
                    <a:lstStyle/>
                    <a:p>
                      <a:pPr algn="ctr"/>
                      <a:r>
                        <a:rPr lang="en-US" sz="1000" dirty="0"/>
                        <a:t>1.22</a:t>
                      </a:r>
                    </a:p>
                  </a:txBody>
                  <a:tcPr/>
                </a:tc>
                <a:tc>
                  <a:txBody>
                    <a:bodyPr/>
                    <a:lstStyle/>
                    <a:p>
                      <a:pPr algn="ctr"/>
                      <a:r>
                        <a:rPr lang="en-US" sz="1000" dirty="0"/>
                        <a:t>1.05</a:t>
                      </a:r>
                    </a:p>
                  </a:txBody>
                  <a:tcPr/>
                </a:tc>
                <a:extLst>
                  <a:ext uri="{0D108BD9-81ED-4DB2-BD59-A6C34878D82A}">
                    <a16:rowId xmlns:a16="http://schemas.microsoft.com/office/drawing/2014/main" val="3029999888"/>
                  </a:ext>
                </a:extLst>
              </a:tr>
              <a:tr h="260510">
                <a:tc>
                  <a:txBody>
                    <a:bodyPr/>
                    <a:lstStyle/>
                    <a:p>
                      <a:r>
                        <a:rPr lang="en-US" sz="1000" dirty="0"/>
                        <a:t>Classroom</a:t>
                      </a:r>
                    </a:p>
                  </a:txBody>
                  <a:tcPr/>
                </a:tc>
                <a:tc>
                  <a:txBody>
                    <a:bodyPr/>
                    <a:lstStyle/>
                    <a:p>
                      <a:pPr algn="ctr"/>
                      <a:r>
                        <a:rPr lang="en-US" sz="1000" dirty="0"/>
                        <a:t>0.92</a:t>
                      </a:r>
                    </a:p>
                  </a:txBody>
                  <a:tcPr/>
                </a:tc>
                <a:tc>
                  <a:txBody>
                    <a:bodyPr/>
                    <a:lstStyle/>
                    <a:p>
                      <a:pPr algn="ctr"/>
                      <a:r>
                        <a:rPr lang="en-US" sz="1000" dirty="0"/>
                        <a:t>0.71</a:t>
                      </a:r>
                    </a:p>
                  </a:txBody>
                  <a:tcPr/>
                </a:tc>
                <a:extLst>
                  <a:ext uri="{0D108BD9-81ED-4DB2-BD59-A6C34878D82A}">
                    <a16:rowId xmlns:a16="http://schemas.microsoft.com/office/drawing/2014/main" val="4147529273"/>
                  </a:ext>
                </a:extLst>
              </a:tr>
              <a:tr h="260510">
                <a:tc>
                  <a:txBody>
                    <a:bodyPr/>
                    <a:lstStyle/>
                    <a:p>
                      <a:r>
                        <a:rPr lang="en-US" sz="1000" dirty="0"/>
                        <a:t>Warehouse</a:t>
                      </a:r>
                    </a:p>
                  </a:txBody>
                  <a:tcPr/>
                </a:tc>
                <a:tc>
                  <a:txBody>
                    <a:bodyPr/>
                    <a:lstStyle/>
                    <a:p>
                      <a:pPr algn="ctr"/>
                      <a:r>
                        <a:rPr lang="en-US" sz="1000" dirty="0"/>
                        <a:t>0.35</a:t>
                      </a:r>
                    </a:p>
                  </a:txBody>
                  <a:tcPr/>
                </a:tc>
                <a:tc>
                  <a:txBody>
                    <a:bodyPr/>
                    <a:lstStyle/>
                    <a:p>
                      <a:pPr algn="ctr"/>
                      <a:r>
                        <a:rPr lang="en-US" sz="1000" dirty="0"/>
                        <a:t>0.33</a:t>
                      </a:r>
                    </a:p>
                  </a:txBody>
                  <a:tcPr/>
                </a:tc>
                <a:extLst>
                  <a:ext uri="{0D108BD9-81ED-4DB2-BD59-A6C34878D82A}">
                    <a16:rowId xmlns:a16="http://schemas.microsoft.com/office/drawing/2014/main" val="3247395006"/>
                  </a:ext>
                </a:extLst>
              </a:tr>
            </a:tbl>
          </a:graphicData>
        </a:graphic>
      </p:graphicFrame>
      <p:graphicFrame>
        <p:nvGraphicFramePr>
          <p:cNvPr id="11" name="Table 10">
            <a:extLst>
              <a:ext uri="{FF2B5EF4-FFF2-40B4-BE49-F238E27FC236}">
                <a16:creationId xmlns:a16="http://schemas.microsoft.com/office/drawing/2014/main" id="{F020160A-99CE-03C3-1F2A-597CCFF28C96}"/>
              </a:ext>
            </a:extLst>
          </p:cNvPr>
          <p:cNvGraphicFramePr>
            <a:graphicFrameLocks noGrp="1"/>
          </p:cNvGraphicFramePr>
          <p:nvPr>
            <p:extLst>
              <p:ext uri="{D42A27DB-BD31-4B8C-83A1-F6EECF244321}">
                <p14:modId xmlns:p14="http://schemas.microsoft.com/office/powerpoint/2010/main" val="194347834"/>
              </p:ext>
            </p:extLst>
          </p:nvPr>
        </p:nvGraphicFramePr>
        <p:xfrm>
          <a:off x="397057" y="2450918"/>
          <a:ext cx="3680778" cy="2186016"/>
        </p:xfrm>
        <a:graphic>
          <a:graphicData uri="http://schemas.openxmlformats.org/drawingml/2006/table">
            <a:tbl>
              <a:tblPr firstRow="1" bandRow="1">
                <a:tableStyleId>{5C22544A-7EE6-4342-B048-85BDC9FD1C3A}</a:tableStyleId>
              </a:tblPr>
              <a:tblGrid>
                <a:gridCol w="1226926">
                  <a:extLst>
                    <a:ext uri="{9D8B030D-6E8A-4147-A177-3AD203B41FA5}">
                      <a16:colId xmlns:a16="http://schemas.microsoft.com/office/drawing/2014/main" val="618543364"/>
                    </a:ext>
                  </a:extLst>
                </a:gridCol>
                <a:gridCol w="1226926">
                  <a:extLst>
                    <a:ext uri="{9D8B030D-6E8A-4147-A177-3AD203B41FA5}">
                      <a16:colId xmlns:a16="http://schemas.microsoft.com/office/drawing/2014/main" val="767309246"/>
                    </a:ext>
                  </a:extLst>
                </a:gridCol>
                <a:gridCol w="1226926">
                  <a:extLst>
                    <a:ext uri="{9D8B030D-6E8A-4147-A177-3AD203B41FA5}">
                      <a16:colId xmlns:a16="http://schemas.microsoft.com/office/drawing/2014/main" val="3091072142"/>
                    </a:ext>
                  </a:extLst>
                </a:gridCol>
              </a:tblGrid>
              <a:tr h="362446">
                <a:tc>
                  <a:txBody>
                    <a:bodyPr/>
                    <a:lstStyle/>
                    <a:p>
                      <a:r>
                        <a:rPr lang="en-US" sz="1000" dirty="0"/>
                        <a:t>Space Type</a:t>
                      </a:r>
                    </a:p>
                  </a:txBody>
                  <a:tcPr/>
                </a:tc>
                <a:tc>
                  <a:txBody>
                    <a:bodyPr/>
                    <a:lstStyle/>
                    <a:p>
                      <a:pPr algn="ctr"/>
                      <a:r>
                        <a:rPr lang="en-US" sz="1000" dirty="0"/>
                        <a:t>2016</a:t>
                      </a:r>
                    </a:p>
                  </a:txBody>
                  <a:tcPr/>
                </a:tc>
                <a:tc>
                  <a:txBody>
                    <a:bodyPr/>
                    <a:lstStyle/>
                    <a:p>
                      <a:pPr algn="ctr"/>
                      <a:r>
                        <a:rPr lang="en-US" sz="1000" dirty="0"/>
                        <a:t>2019</a:t>
                      </a:r>
                    </a:p>
                  </a:txBody>
                  <a:tcPr/>
                </a:tc>
                <a:extLst>
                  <a:ext uri="{0D108BD9-81ED-4DB2-BD59-A6C34878D82A}">
                    <a16:rowId xmlns:a16="http://schemas.microsoft.com/office/drawing/2014/main" val="2506341871"/>
                  </a:ext>
                </a:extLst>
              </a:tr>
              <a:tr h="260510">
                <a:tc>
                  <a:txBody>
                    <a:bodyPr/>
                    <a:lstStyle/>
                    <a:p>
                      <a:r>
                        <a:rPr lang="en-US" sz="1000" dirty="0"/>
                        <a:t>Office</a:t>
                      </a:r>
                    </a:p>
                  </a:txBody>
                  <a:tcPr/>
                </a:tc>
                <a:tc>
                  <a:txBody>
                    <a:bodyPr/>
                    <a:lstStyle/>
                    <a:p>
                      <a:pPr algn="ctr"/>
                      <a:r>
                        <a:rPr lang="en-US" sz="1000" dirty="0"/>
                        <a:t>0.79</a:t>
                      </a:r>
                    </a:p>
                  </a:txBody>
                  <a:tcPr/>
                </a:tc>
                <a:tc>
                  <a:txBody>
                    <a:bodyPr/>
                    <a:lstStyle/>
                    <a:p>
                      <a:pPr algn="ctr"/>
                      <a:r>
                        <a:rPr lang="en-US" sz="1000" dirty="0"/>
                        <a:t>0.64</a:t>
                      </a:r>
                    </a:p>
                  </a:txBody>
                  <a:tcPr/>
                </a:tc>
                <a:extLst>
                  <a:ext uri="{0D108BD9-81ED-4DB2-BD59-A6C34878D82A}">
                    <a16:rowId xmlns:a16="http://schemas.microsoft.com/office/drawing/2014/main" val="1629249135"/>
                  </a:ext>
                </a:extLst>
              </a:tr>
              <a:tr h="260510">
                <a:tc>
                  <a:txBody>
                    <a:bodyPr/>
                    <a:lstStyle/>
                    <a:p>
                      <a:r>
                        <a:rPr lang="en-US" sz="1000" dirty="0"/>
                        <a:t>Hotel/motel</a:t>
                      </a:r>
                    </a:p>
                  </a:txBody>
                  <a:tcPr/>
                </a:tc>
                <a:tc>
                  <a:txBody>
                    <a:bodyPr/>
                    <a:lstStyle/>
                    <a:p>
                      <a:pPr algn="ctr"/>
                      <a:r>
                        <a:rPr lang="en-US" sz="1000" dirty="0"/>
                        <a:t>0.75</a:t>
                      </a:r>
                    </a:p>
                  </a:txBody>
                  <a:tcPr/>
                </a:tc>
                <a:tc>
                  <a:txBody>
                    <a:bodyPr/>
                    <a:lstStyle/>
                    <a:p>
                      <a:pPr algn="ctr"/>
                      <a:r>
                        <a:rPr lang="en-US" sz="1000" dirty="0"/>
                        <a:t>0.56</a:t>
                      </a:r>
                    </a:p>
                  </a:txBody>
                  <a:tcPr/>
                </a:tc>
                <a:extLst>
                  <a:ext uri="{0D108BD9-81ED-4DB2-BD59-A6C34878D82A}">
                    <a16:rowId xmlns:a16="http://schemas.microsoft.com/office/drawing/2014/main" val="3023461456"/>
                  </a:ext>
                </a:extLst>
              </a:tr>
              <a:tr h="260510">
                <a:tc>
                  <a:txBody>
                    <a:bodyPr/>
                    <a:lstStyle/>
                    <a:p>
                      <a:r>
                        <a:rPr lang="en-US" sz="1000" dirty="0"/>
                        <a:t>Manufacturing</a:t>
                      </a:r>
                    </a:p>
                  </a:txBody>
                  <a:tcPr/>
                </a:tc>
                <a:tc>
                  <a:txBody>
                    <a:bodyPr/>
                    <a:lstStyle/>
                    <a:p>
                      <a:pPr algn="ctr"/>
                      <a:r>
                        <a:rPr lang="en-US" sz="1000" dirty="0"/>
                        <a:t>0.90</a:t>
                      </a:r>
                    </a:p>
                  </a:txBody>
                  <a:tcPr/>
                </a:tc>
                <a:tc>
                  <a:txBody>
                    <a:bodyPr/>
                    <a:lstStyle/>
                    <a:p>
                      <a:pPr algn="ctr"/>
                      <a:r>
                        <a:rPr lang="en-US" sz="1000" dirty="0"/>
                        <a:t>0.82</a:t>
                      </a:r>
                    </a:p>
                  </a:txBody>
                  <a:tcPr/>
                </a:tc>
                <a:extLst>
                  <a:ext uri="{0D108BD9-81ED-4DB2-BD59-A6C34878D82A}">
                    <a16:rowId xmlns:a16="http://schemas.microsoft.com/office/drawing/2014/main" val="3491034958"/>
                  </a:ext>
                </a:extLst>
              </a:tr>
              <a:tr h="260510">
                <a:tc>
                  <a:txBody>
                    <a:bodyPr/>
                    <a:lstStyle/>
                    <a:p>
                      <a:r>
                        <a:rPr lang="en-US" sz="1000" dirty="0"/>
                        <a:t>Parking garage</a:t>
                      </a:r>
                    </a:p>
                  </a:txBody>
                  <a:tcPr/>
                </a:tc>
                <a:tc>
                  <a:txBody>
                    <a:bodyPr/>
                    <a:lstStyle/>
                    <a:p>
                      <a:pPr algn="ctr"/>
                      <a:r>
                        <a:rPr lang="en-US" sz="1000" dirty="0"/>
                        <a:t>0.15</a:t>
                      </a:r>
                    </a:p>
                  </a:txBody>
                  <a:tcPr/>
                </a:tc>
                <a:tc>
                  <a:txBody>
                    <a:bodyPr/>
                    <a:lstStyle/>
                    <a:p>
                      <a:pPr algn="ctr"/>
                      <a:r>
                        <a:rPr lang="en-US" sz="1000" dirty="0"/>
                        <a:t>0.18</a:t>
                      </a:r>
                    </a:p>
                  </a:txBody>
                  <a:tcPr/>
                </a:tc>
                <a:extLst>
                  <a:ext uri="{0D108BD9-81ED-4DB2-BD59-A6C34878D82A}">
                    <a16:rowId xmlns:a16="http://schemas.microsoft.com/office/drawing/2014/main" val="2259645311"/>
                  </a:ext>
                </a:extLst>
              </a:tr>
              <a:tr h="260510">
                <a:tc>
                  <a:txBody>
                    <a:bodyPr/>
                    <a:lstStyle/>
                    <a:p>
                      <a:r>
                        <a:rPr lang="en-US" sz="1000" dirty="0"/>
                        <a:t>Retail</a:t>
                      </a:r>
                    </a:p>
                  </a:txBody>
                  <a:tcPr/>
                </a:tc>
                <a:tc>
                  <a:txBody>
                    <a:bodyPr/>
                    <a:lstStyle/>
                    <a:p>
                      <a:pPr algn="ctr"/>
                      <a:r>
                        <a:rPr lang="en-US" sz="1000" dirty="0"/>
                        <a:t>1.06</a:t>
                      </a:r>
                    </a:p>
                  </a:txBody>
                  <a:tcPr/>
                </a:tc>
                <a:tc>
                  <a:txBody>
                    <a:bodyPr/>
                    <a:lstStyle/>
                    <a:p>
                      <a:pPr algn="ctr"/>
                      <a:r>
                        <a:rPr lang="en-US" sz="1000" dirty="0"/>
                        <a:t>0.84</a:t>
                      </a:r>
                    </a:p>
                  </a:txBody>
                  <a:tcPr/>
                </a:tc>
                <a:extLst>
                  <a:ext uri="{0D108BD9-81ED-4DB2-BD59-A6C34878D82A}">
                    <a16:rowId xmlns:a16="http://schemas.microsoft.com/office/drawing/2014/main" val="3029999888"/>
                  </a:ext>
                </a:extLst>
              </a:tr>
              <a:tr h="260510">
                <a:tc>
                  <a:txBody>
                    <a:bodyPr/>
                    <a:lstStyle/>
                    <a:p>
                      <a:r>
                        <a:rPr lang="en-US" sz="1000" dirty="0"/>
                        <a:t>School/University</a:t>
                      </a:r>
                    </a:p>
                  </a:txBody>
                  <a:tcPr/>
                </a:tc>
                <a:tc>
                  <a:txBody>
                    <a:bodyPr/>
                    <a:lstStyle/>
                    <a:p>
                      <a:pPr algn="ctr"/>
                      <a:r>
                        <a:rPr lang="en-US" sz="1000" dirty="0"/>
                        <a:t>0.81</a:t>
                      </a:r>
                    </a:p>
                  </a:txBody>
                  <a:tcPr/>
                </a:tc>
                <a:tc>
                  <a:txBody>
                    <a:bodyPr/>
                    <a:lstStyle/>
                    <a:p>
                      <a:pPr algn="ctr"/>
                      <a:r>
                        <a:rPr lang="en-US" sz="1000" dirty="0"/>
                        <a:t>0.72</a:t>
                      </a:r>
                    </a:p>
                  </a:txBody>
                  <a:tcPr/>
                </a:tc>
                <a:extLst>
                  <a:ext uri="{0D108BD9-81ED-4DB2-BD59-A6C34878D82A}">
                    <a16:rowId xmlns:a16="http://schemas.microsoft.com/office/drawing/2014/main" val="4147529273"/>
                  </a:ext>
                </a:extLst>
              </a:tr>
              <a:tr h="260510">
                <a:tc>
                  <a:txBody>
                    <a:bodyPr/>
                    <a:lstStyle/>
                    <a:p>
                      <a:r>
                        <a:rPr lang="en-US" sz="1000" dirty="0"/>
                        <a:t>Warehouse</a:t>
                      </a:r>
                    </a:p>
                  </a:txBody>
                  <a:tcPr/>
                </a:tc>
                <a:tc>
                  <a:txBody>
                    <a:bodyPr/>
                    <a:lstStyle/>
                    <a:p>
                      <a:pPr algn="ctr"/>
                      <a:r>
                        <a:rPr lang="en-US" sz="1000" dirty="0"/>
                        <a:t>0.48</a:t>
                      </a:r>
                    </a:p>
                  </a:txBody>
                  <a:tcPr/>
                </a:tc>
                <a:tc>
                  <a:txBody>
                    <a:bodyPr/>
                    <a:lstStyle/>
                    <a:p>
                      <a:pPr algn="ctr"/>
                      <a:r>
                        <a:rPr lang="en-US" sz="1000" dirty="0"/>
                        <a:t>0.45</a:t>
                      </a:r>
                    </a:p>
                  </a:txBody>
                  <a:tcPr/>
                </a:tc>
                <a:extLst>
                  <a:ext uri="{0D108BD9-81ED-4DB2-BD59-A6C34878D82A}">
                    <a16:rowId xmlns:a16="http://schemas.microsoft.com/office/drawing/2014/main" val="3247395006"/>
                  </a:ext>
                </a:extLst>
              </a:tr>
            </a:tbl>
          </a:graphicData>
        </a:graphic>
      </p:graphicFrame>
    </p:spTree>
    <p:extLst>
      <p:ext uri="{BB962C8B-B14F-4D97-AF65-F5344CB8AC3E}">
        <p14:creationId xmlns:p14="http://schemas.microsoft.com/office/powerpoint/2010/main" val="27474536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E9AA58-DD73-396F-1A51-D0975E923AF9}"/>
              </a:ext>
            </a:extLst>
          </p:cNvPr>
          <p:cNvSpPr>
            <a:spLocks noGrp="1"/>
          </p:cNvSpPr>
          <p:nvPr>
            <p:ph type="ctrTitle"/>
          </p:nvPr>
        </p:nvSpPr>
        <p:spPr/>
        <p:txBody>
          <a:bodyPr/>
          <a:lstStyle/>
          <a:p>
            <a:r>
              <a:rPr lang="en-US" dirty="0"/>
              <a:t>Performance Path</a:t>
            </a:r>
          </a:p>
        </p:txBody>
      </p:sp>
      <p:sp>
        <p:nvSpPr>
          <p:cNvPr id="4" name="Footer Placeholder 3">
            <a:extLst>
              <a:ext uri="{FF2B5EF4-FFF2-40B4-BE49-F238E27FC236}">
                <a16:creationId xmlns:a16="http://schemas.microsoft.com/office/drawing/2014/main" id="{C2E0B36E-1D94-604F-84CC-BE3321E5940D}"/>
              </a:ext>
            </a:extLst>
          </p:cNvPr>
          <p:cNvSpPr>
            <a:spLocks noGrp="1"/>
          </p:cNvSpPr>
          <p:nvPr>
            <p:ph type="ftr" sz="quarter" idx="3"/>
          </p:nvPr>
        </p:nvSpPr>
        <p:spPr/>
        <p:txBody>
          <a:bodyPr/>
          <a:lstStyle/>
          <a:p>
            <a:r>
              <a:rPr lang="en-US" dirty="0"/>
              <a:t>©2024 Daikin Applied</a:t>
            </a:r>
          </a:p>
        </p:txBody>
      </p:sp>
    </p:spTree>
    <p:extLst>
      <p:ext uri="{BB962C8B-B14F-4D97-AF65-F5344CB8AC3E}">
        <p14:creationId xmlns:p14="http://schemas.microsoft.com/office/powerpoint/2010/main" val="12963551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ASHRAE 90.1-2019 Performance Path Changes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ECB (Section 11) &amp; PRM (Appendix G)</a:t>
            </a:r>
          </a:p>
          <a:p>
            <a:endParaRPr lang="en-US" dirty="0"/>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8"/>
          </p:nvPr>
        </p:nvSpPr>
        <p:spPr>
          <a:xfrm>
            <a:off x="221884" y="1165978"/>
            <a:ext cx="4796806" cy="3445779"/>
          </a:xfrm>
        </p:spPr>
        <p:txBody>
          <a:bodyPr/>
          <a:lstStyle/>
          <a:p>
            <a:pPr lvl="1"/>
            <a:r>
              <a:rPr lang="en-US" dirty="0"/>
              <a:t>Recharging and refueling vehicles</a:t>
            </a:r>
          </a:p>
          <a:p>
            <a:pPr lvl="2"/>
            <a:r>
              <a:rPr lang="en-US" dirty="0"/>
              <a:t>Energy not included when calculating proposed building energy cost</a:t>
            </a:r>
          </a:p>
          <a:p>
            <a:pPr lvl="1"/>
            <a:r>
              <a:rPr lang="en-US" dirty="0"/>
              <a:t>On-site electricity generation</a:t>
            </a:r>
          </a:p>
          <a:p>
            <a:pPr lvl="2"/>
            <a:r>
              <a:rPr lang="en-US" dirty="0"/>
              <a:t>Baseline includes same generation system, but without heat recovery</a:t>
            </a:r>
          </a:p>
          <a:p>
            <a:pPr lvl="1"/>
            <a:r>
              <a:rPr lang="en-US" dirty="0"/>
              <a:t>Lighting changes</a:t>
            </a:r>
          </a:p>
          <a:p>
            <a:pPr lvl="1"/>
            <a:r>
              <a:rPr lang="en-US" dirty="0"/>
              <a:t>Simulation tools must be tested to ASHRAE Standard 140 with additional documentation requirements</a:t>
            </a:r>
          </a:p>
          <a:p>
            <a:pPr lvl="1"/>
            <a:endParaRPr lang="en-US" dirty="0"/>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pic>
        <p:nvPicPr>
          <p:cNvPr id="7" name="Picture 6">
            <a:extLst>
              <a:ext uri="{FF2B5EF4-FFF2-40B4-BE49-F238E27FC236}">
                <a16:creationId xmlns:a16="http://schemas.microsoft.com/office/drawing/2014/main" id="{5229D262-5D24-ADD4-ABF3-8414330CA353}"/>
              </a:ext>
            </a:extLst>
          </p:cNvPr>
          <p:cNvPicPr>
            <a:picLocks noChangeAspect="1"/>
          </p:cNvPicPr>
          <p:nvPr/>
        </p:nvPicPr>
        <p:blipFill>
          <a:blip r:embed="rId3"/>
          <a:stretch>
            <a:fillRect/>
          </a:stretch>
        </p:blipFill>
        <p:spPr>
          <a:xfrm>
            <a:off x="5318618" y="756357"/>
            <a:ext cx="2826900" cy="3660533"/>
          </a:xfrm>
          <a:prstGeom prst="rect">
            <a:avLst/>
          </a:prstGeom>
          <a:effectLst>
            <a:glow rad="228600">
              <a:schemeClr val="accent1">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6203887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D186-275A-4446-387E-2B7C93493CBE}"/>
              </a:ext>
            </a:extLst>
          </p:cNvPr>
          <p:cNvSpPr>
            <a:spLocks noGrp="1"/>
          </p:cNvSpPr>
          <p:nvPr>
            <p:ph type="title"/>
          </p:nvPr>
        </p:nvSpPr>
        <p:spPr/>
        <p:txBody>
          <a:bodyPr/>
          <a:lstStyle/>
          <a:p>
            <a:r>
              <a:rPr lang="en-US" dirty="0"/>
              <a:t>ASHRAE 90.1-2019 Performance Path Changes</a:t>
            </a:r>
          </a:p>
        </p:txBody>
      </p:sp>
      <p:sp>
        <p:nvSpPr>
          <p:cNvPr id="3" name="Content Placeholder 2">
            <a:extLst>
              <a:ext uri="{FF2B5EF4-FFF2-40B4-BE49-F238E27FC236}">
                <a16:creationId xmlns:a16="http://schemas.microsoft.com/office/drawing/2014/main" id="{7CD7D4D1-3267-3DFA-D1BC-942390584914}"/>
              </a:ext>
            </a:extLst>
          </p:cNvPr>
          <p:cNvSpPr>
            <a:spLocks noGrp="1"/>
          </p:cNvSpPr>
          <p:nvPr>
            <p:ph sz="quarter" idx="10"/>
          </p:nvPr>
        </p:nvSpPr>
        <p:spPr/>
        <p:txBody>
          <a:bodyPr/>
          <a:lstStyle/>
          <a:p>
            <a:r>
              <a:rPr lang="en-US" dirty="0"/>
              <a:t>ECB (Section 11)</a:t>
            </a:r>
          </a:p>
        </p:txBody>
      </p:sp>
      <p:sp>
        <p:nvSpPr>
          <p:cNvPr id="4" name="Content Placeholder 3">
            <a:extLst>
              <a:ext uri="{FF2B5EF4-FFF2-40B4-BE49-F238E27FC236}">
                <a16:creationId xmlns:a16="http://schemas.microsoft.com/office/drawing/2014/main" id="{275BBCF8-1272-CEFE-D123-FC05B9BE0EB4}"/>
              </a:ext>
            </a:extLst>
          </p:cNvPr>
          <p:cNvSpPr>
            <a:spLocks noGrp="1"/>
          </p:cNvSpPr>
          <p:nvPr>
            <p:ph sz="quarter" idx="17"/>
          </p:nvPr>
        </p:nvSpPr>
        <p:spPr/>
        <p:txBody>
          <a:bodyPr/>
          <a:lstStyle/>
          <a:p>
            <a:pPr lvl="1"/>
            <a:r>
              <a:rPr lang="en-US" sz="1200" dirty="0"/>
              <a:t>Improved alignment with Appendix G</a:t>
            </a:r>
          </a:p>
          <a:p>
            <a:pPr lvl="2"/>
            <a:r>
              <a:rPr lang="en-US" sz="1200" dirty="0"/>
              <a:t>Through numerous changes and additions</a:t>
            </a:r>
          </a:p>
          <a:p>
            <a:pPr lvl="1"/>
            <a:r>
              <a:rPr lang="en-US" sz="1200" dirty="0"/>
              <a:t>Updated baseline for consistency with prescriptive requirements</a:t>
            </a:r>
          </a:p>
        </p:txBody>
      </p:sp>
      <p:sp>
        <p:nvSpPr>
          <p:cNvPr id="10" name="Content Placeholder 9">
            <a:extLst>
              <a:ext uri="{FF2B5EF4-FFF2-40B4-BE49-F238E27FC236}">
                <a16:creationId xmlns:a16="http://schemas.microsoft.com/office/drawing/2014/main" id="{27E356C0-0173-368B-5D7A-99A48F065667}"/>
              </a:ext>
            </a:extLst>
          </p:cNvPr>
          <p:cNvSpPr>
            <a:spLocks noGrp="1"/>
          </p:cNvSpPr>
          <p:nvPr>
            <p:ph sz="quarter" idx="18"/>
          </p:nvPr>
        </p:nvSpPr>
        <p:spPr/>
        <p:txBody>
          <a:bodyPr/>
          <a:lstStyle/>
          <a:p>
            <a:r>
              <a:rPr lang="en-US" dirty="0"/>
              <a:t>PRM (Appendix G)</a:t>
            </a:r>
          </a:p>
        </p:txBody>
      </p:sp>
      <p:sp>
        <p:nvSpPr>
          <p:cNvPr id="11" name="Content Placeholder 10">
            <a:extLst>
              <a:ext uri="{FF2B5EF4-FFF2-40B4-BE49-F238E27FC236}">
                <a16:creationId xmlns:a16="http://schemas.microsoft.com/office/drawing/2014/main" id="{E2A1DBF1-ADD5-D5AB-9F61-655CCF14DB0D}"/>
              </a:ext>
            </a:extLst>
          </p:cNvPr>
          <p:cNvSpPr>
            <a:spLocks noGrp="1"/>
          </p:cNvSpPr>
          <p:nvPr>
            <p:ph sz="quarter" idx="19"/>
          </p:nvPr>
        </p:nvSpPr>
        <p:spPr>
          <a:xfrm>
            <a:off x="4751028" y="1146285"/>
            <a:ext cx="4071665" cy="3029107"/>
          </a:xfrm>
        </p:spPr>
        <p:txBody>
          <a:bodyPr/>
          <a:lstStyle/>
          <a:p>
            <a:pPr lvl="1"/>
            <a:r>
              <a:rPr lang="en-US" sz="1200" dirty="0"/>
              <a:t>Refined baseline definition</a:t>
            </a:r>
          </a:p>
          <a:p>
            <a:pPr lvl="1"/>
            <a:r>
              <a:rPr lang="en-US" sz="1200" dirty="0"/>
              <a:t>Applied limits to renewable energy tradeoffs</a:t>
            </a:r>
          </a:p>
          <a:p>
            <a:pPr lvl="1"/>
            <a:r>
              <a:rPr lang="en-US" sz="1200" dirty="0"/>
              <a:t>Updated Building Performance Factors</a:t>
            </a:r>
          </a:p>
          <a:p>
            <a:pPr lvl="2"/>
            <a:r>
              <a:rPr lang="en-US" sz="1200" dirty="0"/>
              <a:t>BPFs represent the energy cost ratio of Standard 90.1-2019/Standard 90.1-2004, and are updated with each new edition of ASHRAE Standard 90.1</a:t>
            </a:r>
          </a:p>
        </p:txBody>
      </p:sp>
      <p:sp>
        <p:nvSpPr>
          <p:cNvPr id="5" name="Footer Placeholder 4">
            <a:extLst>
              <a:ext uri="{FF2B5EF4-FFF2-40B4-BE49-F238E27FC236}">
                <a16:creationId xmlns:a16="http://schemas.microsoft.com/office/drawing/2014/main" id="{6A7BB16F-E605-82FD-31CF-2BAA7B31DE87}"/>
              </a:ext>
            </a:extLst>
          </p:cNvPr>
          <p:cNvSpPr>
            <a:spLocks noGrp="1"/>
          </p:cNvSpPr>
          <p:nvPr>
            <p:ph type="ftr" sz="quarter" idx="3"/>
          </p:nvPr>
        </p:nvSpPr>
        <p:spPr/>
        <p:txBody>
          <a:bodyPr/>
          <a:lstStyle/>
          <a:p>
            <a:r>
              <a:rPr lang="en-US" dirty="0"/>
              <a:t>©2024 Daikin Applied</a:t>
            </a:r>
          </a:p>
        </p:txBody>
      </p:sp>
      <p:pic>
        <p:nvPicPr>
          <p:cNvPr id="13" name="Picture 12">
            <a:extLst>
              <a:ext uri="{FF2B5EF4-FFF2-40B4-BE49-F238E27FC236}">
                <a16:creationId xmlns:a16="http://schemas.microsoft.com/office/drawing/2014/main" id="{59130197-AA0D-262E-BBF0-74E680155967}"/>
              </a:ext>
            </a:extLst>
          </p:cNvPr>
          <p:cNvPicPr>
            <a:picLocks noChangeAspect="1"/>
          </p:cNvPicPr>
          <p:nvPr/>
        </p:nvPicPr>
        <p:blipFill>
          <a:blip r:embed="rId3"/>
          <a:stretch>
            <a:fillRect/>
          </a:stretch>
        </p:blipFill>
        <p:spPr>
          <a:xfrm>
            <a:off x="4741833" y="2660838"/>
            <a:ext cx="4021167" cy="1922141"/>
          </a:xfrm>
          <a:prstGeom prst="rect">
            <a:avLst/>
          </a:prstGeom>
          <a:effectLst>
            <a:glow rad="101600">
              <a:schemeClr val="accent1">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25145263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E9AA58-DD73-396F-1A51-D0975E923AF9}"/>
              </a:ext>
            </a:extLst>
          </p:cNvPr>
          <p:cNvSpPr>
            <a:spLocks noGrp="1"/>
          </p:cNvSpPr>
          <p:nvPr>
            <p:ph type="ctrTitle"/>
          </p:nvPr>
        </p:nvSpPr>
        <p:spPr/>
        <p:txBody>
          <a:bodyPr/>
          <a:lstStyle/>
          <a:p>
            <a:r>
              <a:rPr lang="en-US" dirty="0"/>
              <a:t>ASHRAE Standard 90.1-2022</a:t>
            </a:r>
            <a:br>
              <a:rPr lang="en-US" dirty="0"/>
            </a:br>
            <a:r>
              <a:rPr lang="en-US" sz="1600" dirty="0"/>
              <a:t>Preview</a:t>
            </a:r>
          </a:p>
        </p:txBody>
      </p:sp>
      <p:sp>
        <p:nvSpPr>
          <p:cNvPr id="4" name="Footer Placeholder 3">
            <a:extLst>
              <a:ext uri="{FF2B5EF4-FFF2-40B4-BE49-F238E27FC236}">
                <a16:creationId xmlns:a16="http://schemas.microsoft.com/office/drawing/2014/main" id="{C2E0B36E-1D94-604F-84CC-BE3321E5940D}"/>
              </a:ext>
            </a:extLst>
          </p:cNvPr>
          <p:cNvSpPr>
            <a:spLocks noGrp="1"/>
          </p:cNvSpPr>
          <p:nvPr>
            <p:ph type="ftr" sz="quarter" idx="3"/>
          </p:nvPr>
        </p:nvSpPr>
        <p:spPr/>
        <p:txBody>
          <a:bodyPr/>
          <a:lstStyle/>
          <a:p>
            <a:r>
              <a:rPr lang="en-US" dirty="0"/>
              <a:t>©2024 Daikin Applied</a:t>
            </a:r>
          </a:p>
        </p:txBody>
      </p:sp>
    </p:spTree>
    <p:extLst>
      <p:ext uri="{BB962C8B-B14F-4D97-AF65-F5344CB8AC3E}">
        <p14:creationId xmlns:p14="http://schemas.microsoft.com/office/powerpoint/2010/main" val="32958580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2B033-5AC7-4299-BD1C-3503BDFCAA87}"/>
              </a:ext>
            </a:extLst>
          </p:cNvPr>
          <p:cNvSpPr>
            <a:spLocks noGrp="1"/>
          </p:cNvSpPr>
          <p:nvPr>
            <p:ph type="title"/>
          </p:nvPr>
        </p:nvSpPr>
        <p:spPr/>
        <p:txBody>
          <a:bodyPr/>
          <a:lstStyle/>
          <a:p>
            <a:r>
              <a:rPr lang="en-US" dirty="0"/>
              <a:t>About ASHRAE 90.1</a:t>
            </a:r>
          </a:p>
        </p:txBody>
      </p:sp>
      <p:sp>
        <p:nvSpPr>
          <p:cNvPr id="9" name="Content Placeholder 3">
            <a:extLst>
              <a:ext uri="{FF2B5EF4-FFF2-40B4-BE49-F238E27FC236}">
                <a16:creationId xmlns:a16="http://schemas.microsoft.com/office/drawing/2014/main" id="{7941390C-11B3-F1B0-E85F-A69D1792EAB0}"/>
              </a:ext>
            </a:extLst>
          </p:cNvPr>
          <p:cNvSpPr>
            <a:spLocks noGrp="1"/>
          </p:cNvSpPr>
          <p:nvPr>
            <p:ph sz="quarter" idx="18"/>
          </p:nvPr>
        </p:nvSpPr>
        <p:spPr>
          <a:xfrm>
            <a:off x="221884" y="756358"/>
            <a:ext cx="5280845" cy="3855399"/>
          </a:xfrm>
        </p:spPr>
        <p:txBody>
          <a:bodyPr/>
          <a:lstStyle/>
          <a:p>
            <a:pPr marL="0" indent="0">
              <a:buNone/>
            </a:pPr>
            <a:r>
              <a:rPr lang="en-US" sz="1200" dirty="0"/>
              <a:t>ASHRAE Standard 90.1, Energy Standard for Buildings Except Low-Rise Residential Buildings, specifies minimum requirements for energy efficient designs for buildings except for low-rise residential buildings.</a:t>
            </a:r>
          </a:p>
          <a:p>
            <a:pPr marL="0" indent="0">
              <a:buNone/>
            </a:pPr>
            <a:r>
              <a:rPr lang="en-US" sz="1200" dirty="0"/>
              <a:t>ASHRAE Standard 90.1 defines two paths to comply:</a:t>
            </a:r>
          </a:p>
          <a:p>
            <a:pPr marL="213995" indent="-213995"/>
            <a:r>
              <a:rPr lang="en-US" sz="1200" dirty="0"/>
              <a:t>Prescriptive, with requirements for building envelope, HVAC, domestic hot water, power, lighting, and other equipment</a:t>
            </a:r>
          </a:p>
          <a:p>
            <a:pPr marL="213995" indent="-213995"/>
            <a:r>
              <a:rPr lang="en-US" sz="1200" dirty="0"/>
              <a:t>Performance-based, with two approaches, the Energy Cost Budget (ECB, Section 11) method, and the Performance Rating Method (PRM, Appendix G)</a:t>
            </a:r>
          </a:p>
          <a:p>
            <a:pPr marL="0" indent="0">
              <a:buNone/>
            </a:pPr>
            <a:endParaRPr lang="en-US" sz="1200" dirty="0"/>
          </a:p>
          <a:p>
            <a:pPr marL="0" indent="0">
              <a:buNone/>
            </a:pPr>
            <a:r>
              <a:rPr lang="en-US" sz="1200" dirty="0"/>
              <a:t>Latest version is 90.1-2022.</a:t>
            </a:r>
            <a:endParaRPr lang="en-US" dirty="0"/>
          </a:p>
        </p:txBody>
      </p:sp>
      <p:sp>
        <p:nvSpPr>
          <p:cNvPr id="7" name="Footer Placeholder 4">
            <a:extLst>
              <a:ext uri="{FF2B5EF4-FFF2-40B4-BE49-F238E27FC236}">
                <a16:creationId xmlns:a16="http://schemas.microsoft.com/office/drawing/2014/main" id="{050B2B86-1264-1944-A188-6906BC2A1BAC}"/>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dirty="0"/>
              <a:t>©2024 Daikin Applied</a:t>
            </a:r>
          </a:p>
        </p:txBody>
      </p:sp>
      <p:pic>
        <p:nvPicPr>
          <p:cNvPr id="4" name="Picture 3">
            <a:extLst>
              <a:ext uri="{FF2B5EF4-FFF2-40B4-BE49-F238E27FC236}">
                <a16:creationId xmlns:a16="http://schemas.microsoft.com/office/drawing/2014/main" id="{1CDE1FD6-DA17-8BAC-8876-D826A5FEC9F9}"/>
              </a:ext>
            </a:extLst>
          </p:cNvPr>
          <p:cNvPicPr>
            <a:picLocks noChangeAspect="1"/>
          </p:cNvPicPr>
          <p:nvPr/>
        </p:nvPicPr>
        <p:blipFill>
          <a:blip r:embed="rId3"/>
          <a:stretch>
            <a:fillRect/>
          </a:stretch>
        </p:blipFill>
        <p:spPr>
          <a:xfrm>
            <a:off x="5653203" y="714728"/>
            <a:ext cx="2872995" cy="3714044"/>
          </a:xfrm>
          <a:prstGeom prst="rect">
            <a:avLst/>
          </a:prstGeom>
          <a:effectLst>
            <a:glow rad="63500">
              <a:schemeClr val="accent3">
                <a:satMod val="175000"/>
                <a:alpha val="40000"/>
              </a:schemeClr>
            </a:glow>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40391484-A910-2BEE-70FA-C0C6B67A254D}"/>
              </a:ext>
            </a:extLst>
          </p:cNvPr>
          <p:cNvSpPr/>
          <p:nvPr/>
        </p:nvSpPr>
        <p:spPr>
          <a:xfrm>
            <a:off x="337522" y="4154926"/>
            <a:ext cx="5049567" cy="273846"/>
          </a:xfrm>
          <a:prstGeom prst="rect">
            <a:avLst/>
          </a:prstGeom>
          <a:solidFill>
            <a:srgbClr val="C0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algn="ctr">
              <a:spcAft>
                <a:spcPts val="400"/>
              </a:spcAft>
            </a:pPr>
            <a:r>
              <a:rPr lang="en-US" sz="1200" b="1" dirty="0">
                <a:solidFill>
                  <a:schemeClr val="bg1"/>
                </a:solidFill>
              </a:rPr>
              <a:t>ASHRAE 90.1-2022 presentation coming soon . . .</a:t>
            </a:r>
          </a:p>
        </p:txBody>
      </p:sp>
    </p:spTree>
    <p:extLst>
      <p:ext uri="{BB962C8B-B14F-4D97-AF65-F5344CB8AC3E}">
        <p14:creationId xmlns:p14="http://schemas.microsoft.com/office/powerpoint/2010/main" val="19688472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2B033-5AC7-4299-BD1C-3503BDFCAA87}"/>
              </a:ext>
            </a:extLst>
          </p:cNvPr>
          <p:cNvSpPr>
            <a:spLocks noGrp="1"/>
          </p:cNvSpPr>
          <p:nvPr>
            <p:ph type="title"/>
          </p:nvPr>
        </p:nvSpPr>
        <p:spPr/>
        <p:txBody>
          <a:bodyPr/>
          <a:lstStyle/>
          <a:p>
            <a:r>
              <a:rPr lang="en-US" dirty="0"/>
              <a:t>ASHRAE 90.1-2022</a:t>
            </a:r>
          </a:p>
        </p:txBody>
      </p:sp>
      <p:sp>
        <p:nvSpPr>
          <p:cNvPr id="7" name="Footer Placeholder 4">
            <a:extLst>
              <a:ext uri="{FF2B5EF4-FFF2-40B4-BE49-F238E27FC236}">
                <a16:creationId xmlns:a16="http://schemas.microsoft.com/office/drawing/2014/main" id="{050B2B86-1264-1944-A188-6906BC2A1BAC}"/>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dirty="0"/>
              <a:t>©2024 Daikin Applied</a:t>
            </a:r>
          </a:p>
        </p:txBody>
      </p:sp>
      <p:sp>
        <p:nvSpPr>
          <p:cNvPr id="5" name="Rectangle: Rounded Corners 4">
            <a:extLst>
              <a:ext uri="{FF2B5EF4-FFF2-40B4-BE49-F238E27FC236}">
                <a16:creationId xmlns:a16="http://schemas.microsoft.com/office/drawing/2014/main" id="{8FF21768-C81D-9974-0618-9DEABE95A5D5}"/>
              </a:ext>
            </a:extLst>
          </p:cNvPr>
          <p:cNvSpPr/>
          <p:nvPr/>
        </p:nvSpPr>
        <p:spPr>
          <a:xfrm>
            <a:off x="3962400" y="4348078"/>
            <a:ext cx="4751302" cy="347666"/>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Incorporates 95 addenda</a:t>
            </a:r>
          </a:p>
        </p:txBody>
      </p:sp>
      <p:pic>
        <p:nvPicPr>
          <p:cNvPr id="3" name="Picture 2">
            <a:extLst>
              <a:ext uri="{FF2B5EF4-FFF2-40B4-BE49-F238E27FC236}">
                <a16:creationId xmlns:a16="http://schemas.microsoft.com/office/drawing/2014/main" id="{2054E948-2CB0-2198-C775-C99E2823F031}"/>
              </a:ext>
            </a:extLst>
          </p:cNvPr>
          <p:cNvPicPr>
            <a:picLocks noChangeAspect="1"/>
          </p:cNvPicPr>
          <p:nvPr/>
        </p:nvPicPr>
        <p:blipFill>
          <a:blip r:embed="rId3"/>
          <a:stretch>
            <a:fillRect/>
          </a:stretch>
        </p:blipFill>
        <p:spPr>
          <a:xfrm>
            <a:off x="612667" y="848859"/>
            <a:ext cx="2872995" cy="3714044"/>
          </a:xfrm>
          <a:prstGeom prst="rect">
            <a:avLst/>
          </a:prstGeom>
          <a:effectLst>
            <a:glow rad="63500">
              <a:schemeClr val="accent3">
                <a:satMod val="175000"/>
                <a:alpha val="40000"/>
              </a:schemeClr>
            </a:glow>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2049FC83-74F4-E8B5-18D9-DA40BD602868}"/>
              </a:ext>
            </a:extLst>
          </p:cNvPr>
          <p:cNvPicPr>
            <a:picLocks noChangeAspect="1"/>
          </p:cNvPicPr>
          <p:nvPr/>
        </p:nvPicPr>
        <p:blipFill>
          <a:blip r:embed="rId4"/>
          <a:stretch>
            <a:fillRect/>
          </a:stretch>
        </p:blipFill>
        <p:spPr>
          <a:xfrm>
            <a:off x="3908744" y="704193"/>
            <a:ext cx="4883786" cy="3539852"/>
          </a:xfrm>
          <a:prstGeom prst="rect">
            <a:avLst/>
          </a:prstGeom>
          <a:effectLst>
            <a:glow rad="63500">
              <a:schemeClr val="accent1">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2629365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2B033-5AC7-4299-BD1C-3503BDFCAA87}"/>
              </a:ext>
            </a:extLst>
          </p:cNvPr>
          <p:cNvSpPr>
            <a:spLocks noGrp="1"/>
          </p:cNvSpPr>
          <p:nvPr>
            <p:ph type="title"/>
          </p:nvPr>
        </p:nvSpPr>
        <p:spPr/>
        <p:txBody>
          <a:bodyPr/>
          <a:lstStyle/>
          <a:p>
            <a:r>
              <a:rPr lang="en-US" dirty="0"/>
              <a:t>ASHRAE 90.1-2022</a:t>
            </a:r>
          </a:p>
        </p:txBody>
      </p:sp>
      <p:sp>
        <p:nvSpPr>
          <p:cNvPr id="7" name="Footer Placeholder 4">
            <a:extLst>
              <a:ext uri="{FF2B5EF4-FFF2-40B4-BE49-F238E27FC236}">
                <a16:creationId xmlns:a16="http://schemas.microsoft.com/office/drawing/2014/main" id="{050B2B86-1264-1944-A188-6906BC2A1BAC}"/>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dirty="0"/>
              <a:t>©2024 Daikin Applied</a:t>
            </a:r>
          </a:p>
        </p:txBody>
      </p:sp>
      <p:pic>
        <p:nvPicPr>
          <p:cNvPr id="4" name="Picture 3">
            <a:extLst>
              <a:ext uri="{FF2B5EF4-FFF2-40B4-BE49-F238E27FC236}">
                <a16:creationId xmlns:a16="http://schemas.microsoft.com/office/drawing/2014/main" id="{1CDE1FD6-DA17-8BAC-8876-D826A5FEC9F9}"/>
              </a:ext>
            </a:extLst>
          </p:cNvPr>
          <p:cNvPicPr>
            <a:picLocks noChangeAspect="1"/>
          </p:cNvPicPr>
          <p:nvPr/>
        </p:nvPicPr>
        <p:blipFill>
          <a:blip r:embed="rId3"/>
          <a:stretch>
            <a:fillRect/>
          </a:stretch>
        </p:blipFill>
        <p:spPr>
          <a:xfrm>
            <a:off x="5202010" y="754525"/>
            <a:ext cx="3081719" cy="3983870"/>
          </a:xfrm>
          <a:prstGeom prst="rect">
            <a:avLst/>
          </a:prstGeom>
          <a:effectLst>
            <a:glow rad="139700">
              <a:schemeClr val="accent1">
                <a:satMod val="175000"/>
                <a:alpha val="40000"/>
              </a:schemeClr>
            </a:glow>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5E6E3B51-4929-299B-74BF-CEFBC859DE4B}"/>
              </a:ext>
            </a:extLst>
          </p:cNvPr>
          <p:cNvPicPr>
            <a:picLocks noChangeAspect="1"/>
          </p:cNvPicPr>
          <p:nvPr/>
        </p:nvPicPr>
        <p:blipFill>
          <a:blip r:embed="rId4"/>
          <a:stretch>
            <a:fillRect/>
          </a:stretch>
        </p:blipFill>
        <p:spPr>
          <a:xfrm>
            <a:off x="612667" y="752903"/>
            <a:ext cx="3081719" cy="3985610"/>
          </a:xfrm>
          <a:prstGeom prst="rect">
            <a:avLst/>
          </a:prstGeom>
          <a:effectLst>
            <a:glow rad="139700">
              <a:schemeClr val="accent1">
                <a:satMod val="175000"/>
                <a:alpha val="40000"/>
              </a:schemeClr>
            </a:glow>
            <a:outerShdw blurRad="50800" dist="38100" dir="2700000" algn="tl" rotWithShape="0">
              <a:prstClr val="black">
                <a:alpha val="40000"/>
              </a:prstClr>
            </a:outerShdw>
          </a:effectLst>
        </p:spPr>
      </p:pic>
      <p:sp>
        <p:nvSpPr>
          <p:cNvPr id="10" name="Oval 9">
            <a:extLst>
              <a:ext uri="{FF2B5EF4-FFF2-40B4-BE49-F238E27FC236}">
                <a16:creationId xmlns:a16="http://schemas.microsoft.com/office/drawing/2014/main" id="{470E8151-4238-147B-B8FF-5EC5F1E42D83}"/>
              </a:ext>
            </a:extLst>
          </p:cNvPr>
          <p:cNvSpPr/>
          <p:nvPr/>
        </p:nvSpPr>
        <p:spPr>
          <a:xfrm>
            <a:off x="6188641" y="2150117"/>
            <a:ext cx="553745" cy="322217"/>
          </a:xfrm>
          <a:prstGeom prst="ellipse">
            <a:avLst/>
          </a:prstGeom>
          <a:ln w="25400">
            <a:solidFill>
              <a:srgbClr val="FF0000"/>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3637195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2B033-5AC7-4299-BD1C-3503BDFCAA87}"/>
              </a:ext>
            </a:extLst>
          </p:cNvPr>
          <p:cNvSpPr>
            <a:spLocks noGrp="1"/>
          </p:cNvSpPr>
          <p:nvPr>
            <p:ph type="title"/>
          </p:nvPr>
        </p:nvSpPr>
        <p:spPr/>
        <p:txBody>
          <a:bodyPr/>
          <a:lstStyle/>
          <a:p>
            <a:r>
              <a:rPr lang="en-US" dirty="0"/>
              <a:t>About ASHRAE 90.1</a:t>
            </a:r>
          </a:p>
        </p:txBody>
      </p:sp>
      <p:sp>
        <p:nvSpPr>
          <p:cNvPr id="9" name="Content Placeholder 3">
            <a:extLst>
              <a:ext uri="{FF2B5EF4-FFF2-40B4-BE49-F238E27FC236}">
                <a16:creationId xmlns:a16="http://schemas.microsoft.com/office/drawing/2014/main" id="{7941390C-11B3-F1B0-E85F-A69D1792EAB0}"/>
              </a:ext>
            </a:extLst>
          </p:cNvPr>
          <p:cNvSpPr>
            <a:spLocks noGrp="1"/>
          </p:cNvSpPr>
          <p:nvPr>
            <p:ph sz="quarter" idx="18"/>
          </p:nvPr>
        </p:nvSpPr>
        <p:spPr>
          <a:xfrm>
            <a:off x="221884" y="756358"/>
            <a:ext cx="5280845" cy="3855399"/>
          </a:xfrm>
        </p:spPr>
        <p:txBody>
          <a:bodyPr/>
          <a:lstStyle/>
          <a:p>
            <a:pPr marL="0" indent="0">
              <a:buNone/>
            </a:pPr>
            <a:r>
              <a:rPr lang="en-US" sz="1200" dirty="0"/>
              <a:t>Applies to:</a:t>
            </a:r>
          </a:p>
          <a:p>
            <a:pPr marL="228600" indent="-228600">
              <a:buFont typeface="+mj-lt"/>
              <a:buAutoNum type="arabicPeriod"/>
            </a:pPr>
            <a:r>
              <a:rPr lang="en-US" sz="1200" dirty="0"/>
              <a:t>New buildings and their systems,</a:t>
            </a:r>
          </a:p>
          <a:p>
            <a:pPr marL="228600" indent="-228600">
              <a:buFont typeface="+mj-lt"/>
              <a:buAutoNum type="arabicPeriod"/>
            </a:pPr>
            <a:r>
              <a:rPr lang="en-US" sz="1200" dirty="0"/>
              <a:t>New portions of buildings and their systems,</a:t>
            </a:r>
          </a:p>
          <a:p>
            <a:pPr marL="228600" indent="-228600">
              <a:buFont typeface="+mj-lt"/>
              <a:buAutoNum type="arabicPeriod"/>
            </a:pPr>
            <a:r>
              <a:rPr lang="en-US" sz="1200" dirty="0"/>
              <a:t>New systems and equipment in existing buildings, and</a:t>
            </a:r>
          </a:p>
          <a:p>
            <a:pPr marL="228600" indent="-228600">
              <a:buFont typeface="+mj-lt"/>
              <a:buAutoNum type="arabicPeriod"/>
            </a:pPr>
            <a:r>
              <a:rPr lang="en-US" sz="1200" dirty="0"/>
              <a:t>New equipment or building systems specifically identified in the standard that are part of industrial or manufacturing processes</a:t>
            </a:r>
          </a:p>
          <a:p>
            <a:pPr marL="0" indent="0">
              <a:buNone/>
            </a:pPr>
            <a:endParaRPr lang="en-US" sz="1200" dirty="0"/>
          </a:p>
          <a:p>
            <a:pPr marL="0" indent="0">
              <a:buNone/>
            </a:pPr>
            <a:r>
              <a:rPr lang="en-US" sz="1200" dirty="0"/>
              <a:t>Does not apply to:</a:t>
            </a:r>
          </a:p>
          <a:p>
            <a:pPr marL="228600" indent="-228600">
              <a:buFont typeface="+mj-lt"/>
              <a:buAutoNum type="arabicPeriod"/>
            </a:pPr>
            <a:r>
              <a:rPr lang="en-US" sz="1200" dirty="0"/>
              <a:t>Single-family houses, multifamily structures of three stories or fewer above grade, manufactured houses (mobile homes), and manufactured houses (modular) or,</a:t>
            </a:r>
          </a:p>
          <a:p>
            <a:pPr marL="228600" indent="-228600">
              <a:buFont typeface="+mj-lt"/>
              <a:buAutoNum type="arabicPeriod"/>
            </a:pPr>
            <a:r>
              <a:rPr lang="en-US" sz="1200" dirty="0"/>
              <a:t>Buildings that use neither electricity nor fossil fuel. </a:t>
            </a:r>
          </a:p>
          <a:p>
            <a:pPr marL="0" indent="0">
              <a:buNone/>
            </a:pPr>
            <a:endParaRPr lang="en-US" sz="1200" dirty="0"/>
          </a:p>
        </p:txBody>
      </p:sp>
      <p:sp>
        <p:nvSpPr>
          <p:cNvPr id="7" name="Footer Placeholder 4">
            <a:extLst>
              <a:ext uri="{FF2B5EF4-FFF2-40B4-BE49-F238E27FC236}">
                <a16:creationId xmlns:a16="http://schemas.microsoft.com/office/drawing/2014/main" id="{050B2B86-1264-1944-A188-6906BC2A1BAC}"/>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dirty="0"/>
              <a:t>©2024 Daikin Applied</a:t>
            </a:r>
          </a:p>
        </p:txBody>
      </p:sp>
      <p:pic>
        <p:nvPicPr>
          <p:cNvPr id="4" name="Picture 3">
            <a:extLst>
              <a:ext uri="{FF2B5EF4-FFF2-40B4-BE49-F238E27FC236}">
                <a16:creationId xmlns:a16="http://schemas.microsoft.com/office/drawing/2014/main" id="{1CDE1FD6-DA17-8BAC-8876-D826A5FEC9F9}"/>
              </a:ext>
            </a:extLst>
          </p:cNvPr>
          <p:cNvPicPr>
            <a:picLocks noChangeAspect="1"/>
          </p:cNvPicPr>
          <p:nvPr/>
        </p:nvPicPr>
        <p:blipFill>
          <a:blip r:embed="rId3"/>
          <a:stretch>
            <a:fillRect/>
          </a:stretch>
        </p:blipFill>
        <p:spPr>
          <a:xfrm>
            <a:off x="5653203" y="714728"/>
            <a:ext cx="2872995" cy="3714044"/>
          </a:xfrm>
          <a:prstGeom prst="rect">
            <a:avLst/>
          </a:prstGeom>
          <a:effectLst>
            <a:glow rad="63500">
              <a:schemeClr val="accent3">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3857009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2B033-5AC7-4299-BD1C-3503BDFCAA87}"/>
              </a:ext>
            </a:extLst>
          </p:cNvPr>
          <p:cNvSpPr>
            <a:spLocks noGrp="1"/>
          </p:cNvSpPr>
          <p:nvPr>
            <p:ph type="title"/>
          </p:nvPr>
        </p:nvSpPr>
        <p:spPr/>
        <p:txBody>
          <a:bodyPr/>
          <a:lstStyle/>
          <a:p>
            <a:r>
              <a:rPr lang="en-US" dirty="0"/>
              <a:t>ASHRAE 90.1-2022</a:t>
            </a:r>
          </a:p>
        </p:txBody>
      </p:sp>
      <p:sp>
        <p:nvSpPr>
          <p:cNvPr id="7" name="Footer Placeholder 4">
            <a:extLst>
              <a:ext uri="{FF2B5EF4-FFF2-40B4-BE49-F238E27FC236}">
                <a16:creationId xmlns:a16="http://schemas.microsoft.com/office/drawing/2014/main" id="{050B2B86-1264-1944-A188-6906BC2A1BAC}"/>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dirty="0"/>
              <a:t>©2024 Daikin Applied</a:t>
            </a:r>
          </a:p>
        </p:txBody>
      </p:sp>
      <p:pic>
        <p:nvPicPr>
          <p:cNvPr id="5" name="Picture 4">
            <a:extLst>
              <a:ext uri="{FF2B5EF4-FFF2-40B4-BE49-F238E27FC236}">
                <a16:creationId xmlns:a16="http://schemas.microsoft.com/office/drawing/2014/main" id="{16C2B33F-55B9-72FC-802C-E262DDEFBA2A}"/>
              </a:ext>
            </a:extLst>
          </p:cNvPr>
          <p:cNvPicPr>
            <a:picLocks noChangeAspect="1"/>
          </p:cNvPicPr>
          <p:nvPr/>
        </p:nvPicPr>
        <p:blipFill>
          <a:blip r:embed="rId3"/>
          <a:stretch>
            <a:fillRect/>
          </a:stretch>
        </p:blipFill>
        <p:spPr>
          <a:xfrm>
            <a:off x="3859533" y="564762"/>
            <a:ext cx="4823914" cy="4277998"/>
          </a:xfrm>
          <a:prstGeom prst="rect">
            <a:avLst/>
          </a:prstGeom>
          <a:effectLst>
            <a:glow rad="139700">
              <a:schemeClr val="accent1">
                <a:satMod val="175000"/>
                <a:alpha val="40000"/>
              </a:schemeClr>
            </a:glow>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F76BF94-1B63-935E-C704-B6D0D3137DCB}"/>
              </a:ext>
            </a:extLst>
          </p:cNvPr>
          <p:cNvPicPr>
            <a:picLocks noChangeAspect="1"/>
          </p:cNvPicPr>
          <p:nvPr/>
        </p:nvPicPr>
        <p:blipFill>
          <a:blip r:embed="rId4"/>
          <a:stretch>
            <a:fillRect/>
          </a:stretch>
        </p:blipFill>
        <p:spPr>
          <a:xfrm>
            <a:off x="460553" y="711826"/>
            <a:ext cx="3081719" cy="3983870"/>
          </a:xfrm>
          <a:prstGeom prst="rect">
            <a:avLst/>
          </a:prstGeom>
          <a:effectLst>
            <a:glow rad="139700">
              <a:schemeClr val="accent1">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278060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03BB6-C2DA-E746-970C-1941D3B5DB41}"/>
              </a:ext>
            </a:extLst>
          </p:cNvPr>
          <p:cNvSpPr>
            <a:spLocks noGrp="1"/>
          </p:cNvSpPr>
          <p:nvPr>
            <p:ph type="ctrTitle"/>
          </p:nvPr>
        </p:nvSpPr>
        <p:spPr>
          <a:xfrm>
            <a:off x="0" y="2114550"/>
            <a:ext cx="5514138" cy="914400"/>
          </a:xfrm>
        </p:spPr>
        <p:txBody>
          <a:bodyPr lIns="0" tIns="0" bIns="0" anchor="t">
            <a:noAutofit/>
          </a:bodyPr>
          <a:lstStyle/>
          <a:p>
            <a:pPr algn="ctr"/>
            <a:r>
              <a:rPr lang="en-US" cap="none" dirty="0"/>
              <a:t>Resources</a:t>
            </a:r>
          </a:p>
        </p:txBody>
      </p:sp>
      <p:sp>
        <p:nvSpPr>
          <p:cNvPr id="3" name="Footer Placeholder 2">
            <a:extLst>
              <a:ext uri="{FF2B5EF4-FFF2-40B4-BE49-F238E27FC236}">
                <a16:creationId xmlns:a16="http://schemas.microsoft.com/office/drawing/2014/main" id="{5F611A11-CC9D-1348-9C87-9409EB468E51}"/>
              </a:ext>
            </a:extLst>
          </p:cNvPr>
          <p:cNvSpPr>
            <a:spLocks noGrp="1"/>
          </p:cNvSpPr>
          <p:nvPr>
            <p:ph type="ftr" sz="quarter" idx="3"/>
          </p:nvPr>
        </p:nvSpPr>
        <p:spPr/>
        <p:txBody>
          <a:bodyPr anchor="ctr">
            <a:normAutofit/>
          </a:bodyPr>
          <a:lstStyle/>
          <a:p>
            <a:pPr>
              <a:spcAft>
                <a:spcPts val="600"/>
              </a:spcAft>
            </a:pPr>
            <a:r>
              <a:rPr lang="en-US" dirty="0"/>
              <a:t>©2024 Daikin Applied</a:t>
            </a:r>
          </a:p>
        </p:txBody>
      </p:sp>
    </p:spTree>
    <p:extLst>
      <p:ext uri="{BB962C8B-B14F-4D97-AF65-F5344CB8AC3E}">
        <p14:creationId xmlns:p14="http://schemas.microsoft.com/office/powerpoint/2010/main" val="269910884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08892-F22C-D48F-002B-8C2AD989EA8C}"/>
              </a:ext>
            </a:extLst>
          </p:cNvPr>
          <p:cNvSpPr>
            <a:spLocks noGrp="1"/>
          </p:cNvSpPr>
          <p:nvPr>
            <p:ph type="title"/>
          </p:nvPr>
        </p:nvSpPr>
        <p:spPr/>
        <p:txBody>
          <a:bodyPr/>
          <a:lstStyle/>
          <a:p>
            <a:r>
              <a:rPr lang="en-US" dirty="0"/>
              <a:t>ASHRAE 90.1-2019 Resources</a:t>
            </a:r>
          </a:p>
        </p:txBody>
      </p:sp>
      <p:sp>
        <p:nvSpPr>
          <p:cNvPr id="5" name="Content Placeholder 4">
            <a:extLst>
              <a:ext uri="{FF2B5EF4-FFF2-40B4-BE49-F238E27FC236}">
                <a16:creationId xmlns:a16="http://schemas.microsoft.com/office/drawing/2014/main" id="{33C90E51-B76A-F0B2-DE42-200064212376}"/>
              </a:ext>
            </a:extLst>
          </p:cNvPr>
          <p:cNvSpPr>
            <a:spLocks noGrp="1"/>
          </p:cNvSpPr>
          <p:nvPr>
            <p:ph sz="quarter" idx="10"/>
          </p:nvPr>
        </p:nvSpPr>
        <p:spPr/>
        <p:txBody>
          <a:bodyPr/>
          <a:lstStyle/>
          <a:p>
            <a:r>
              <a:rPr lang="en-US" dirty="0"/>
              <a:t>ASHRAE</a:t>
            </a:r>
          </a:p>
        </p:txBody>
      </p:sp>
      <p:sp>
        <p:nvSpPr>
          <p:cNvPr id="6" name="Content Placeholder 5">
            <a:extLst>
              <a:ext uri="{FF2B5EF4-FFF2-40B4-BE49-F238E27FC236}">
                <a16:creationId xmlns:a16="http://schemas.microsoft.com/office/drawing/2014/main" id="{9B981B57-E3AF-F04A-1EEC-BEEAB4932C36}"/>
              </a:ext>
            </a:extLst>
          </p:cNvPr>
          <p:cNvSpPr>
            <a:spLocks noGrp="1"/>
          </p:cNvSpPr>
          <p:nvPr>
            <p:ph sz="quarter" idx="18"/>
          </p:nvPr>
        </p:nvSpPr>
        <p:spPr>
          <a:xfrm>
            <a:off x="221884" y="1165978"/>
            <a:ext cx="4929236" cy="3445779"/>
          </a:xfrm>
        </p:spPr>
        <p:txBody>
          <a:bodyPr/>
          <a:lstStyle/>
          <a:p>
            <a:pPr marL="288925" lvl="1" indent="-285750"/>
            <a:r>
              <a:rPr lang="en-US" dirty="0"/>
              <a:t>Standards</a:t>
            </a:r>
          </a:p>
          <a:p>
            <a:pPr marL="457200" lvl="2" indent="-285750"/>
            <a:r>
              <a:rPr lang="en-US" dirty="0"/>
              <a:t>Preview standards here: </a:t>
            </a:r>
            <a:r>
              <a:rPr lang="en-US" dirty="0">
                <a:hlinkClick r:id="rId3"/>
              </a:rPr>
              <a:t>https://ashrae.org/technical-resources/standards-and-guidelines</a:t>
            </a:r>
            <a:endParaRPr lang="en-US" dirty="0"/>
          </a:p>
          <a:p>
            <a:pPr marL="457200" lvl="2" indent="-285750"/>
            <a:r>
              <a:rPr lang="en-US" dirty="0"/>
              <a:t>Preview popular and code-referenced standards here: </a:t>
            </a:r>
            <a:r>
              <a:rPr lang="en-US" dirty="0">
                <a:hlinkClick r:id="rId4"/>
              </a:rPr>
              <a:t>https://www.ashrae.org/technical-resources/standards-and-guidelines/read-only-versions-of-ashrae-standards</a:t>
            </a:r>
            <a:endParaRPr lang="en-US" dirty="0"/>
          </a:p>
          <a:p>
            <a:pPr marL="288925" lvl="1" indent="-285750"/>
            <a:r>
              <a:rPr lang="en-US" dirty="0"/>
              <a:t>User Manual</a:t>
            </a:r>
          </a:p>
        </p:txBody>
      </p:sp>
      <p:sp>
        <p:nvSpPr>
          <p:cNvPr id="4" name="Footer Placeholder 3">
            <a:extLst>
              <a:ext uri="{FF2B5EF4-FFF2-40B4-BE49-F238E27FC236}">
                <a16:creationId xmlns:a16="http://schemas.microsoft.com/office/drawing/2014/main" id="{64581313-8DBA-BD88-EC73-8E9F799C59E2}"/>
              </a:ext>
            </a:extLst>
          </p:cNvPr>
          <p:cNvSpPr>
            <a:spLocks noGrp="1"/>
          </p:cNvSpPr>
          <p:nvPr>
            <p:ph type="ftr" sz="quarter" idx="3"/>
          </p:nvPr>
        </p:nvSpPr>
        <p:spPr/>
        <p:txBody>
          <a:bodyPr/>
          <a:lstStyle/>
          <a:p>
            <a:r>
              <a:rPr lang="en-US" dirty="0"/>
              <a:t>©2024 Daikin Applied</a:t>
            </a:r>
          </a:p>
        </p:txBody>
      </p:sp>
      <p:pic>
        <p:nvPicPr>
          <p:cNvPr id="3" name="Picture 2">
            <a:extLst>
              <a:ext uri="{FF2B5EF4-FFF2-40B4-BE49-F238E27FC236}">
                <a16:creationId xmlns:a16="http://schemas.microsoft.com/office/drawing/2014/main" id="{CA733FB8-88E3-1E64-EB0D-8CBB22F343A3}"/>
              </a:ext>
            </a:extLst>
          </p:cNvPr>
          <p:cNvPicPr>
            <a:picLocks noChangeAspect="1"/>
          </p:cNvPicPr>
          <p:nvPr/>
        </p:nvPicPr>
        <p:blipFill>
          <a:blip r:embed="rId5"/>
          <a:stretch>
            <a:fillRect/>
          </a:stretch>
        </p:blipFill>
        <p:spPr>
          <a:xfrm>
            <a:off x="5255989" y="673004"/>
            <a:ext cx="2930007" cy="3797491"/>
          </a:xfrm>
          <a:prstGeom prst="rect">
            <a:avLst/>
          </a:prstGeom>
          <a:effectLst>
            <a:glow rad="228600">
              <a:schemeClr val="accent1">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246724520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08892-F22C-D48F-002B-8C2AD989EA8C}"/>
              </a:ext>
            </a:extLst>
          </p:cNvPr>
          <p:cNvSpPr>
            <a:spLocks noGrp="1"/>
          </p:cNvSpPr>
          <p:nvPr>
            <p:ph type="title"/>
          </p:nvPr>
        </p:nvSpPr>
        <p:spPr/>
        <p:txBody>
          <a:bodyPr/>
          <a:lstStyle/>
          <a:p>
            <a:r>
              <a:rPr lang="en-US" dirty="0"/>
              <a:t>ASHRAE 90.1-2019 Resources</a:t>
            </a:r>
          </a:p>
        </p:txBody>
      </p:sp>
      <p:sp>
        <p:nvSpPr>
          <p:cNvPr id="5" name="Content Placeholder 4">
            <a:extLst>
              <a:ext uri="{FF2B5EF4-FFF2-40B4-BE49-F238E27FC236}">
                <a16:creationId xmlns:a16="http://schemas.microsoft.com/office/drawing/2014/main" id="{33C90E51-B76A-F0B2-DE42-200064212376}"/>
              </a:ext>
            </a:extLst>
          </p:cNvPr>
          <p:cNvSpPr>
            <a:spLocks noGrp="1"/>
          </p:cNvSpPr>
          <p:nvPr>
            <p:ph sz="quarter" idx="10"/>
          </p:nvPr>
        </p:nvSpPr>
        <p:spPr/>
        <p:txBody>
          <a:bodyPr/>
          <a:lstStyle/>
          <a:p>
            <a:r>
              <a:rPr lang="en-US" dirty="0"/>
              <a:t>ASHRAE</a:t>
            </a:r>
          </a:p>
        </p:txBody>
      </p:sp>
      <p:sp>
        <p:nvSpPr>
          <p:cNvPr id="6" name="Content Placeholder 5">
            <a:extLst>
              <a:ext uri="{FF2B5EF4-FFF2-40B4-BE49-F238E27FC236}">
                <a16:creationId xmlns:a16="http://schemas.microsoft.com/office/drawing/2014/main" id="{9B981B57-E3AF-F04A-1EEC-BEEAB4932C36}"/>
              </a:ext>
            </a:extLst>
          </p:cNvPr>
          <p:cNvSpPr>
            <a:spLocks noGrp="1"/>
          </p:cNvSpPr>
          <p:nvPr>
            <p:ph sz="quarter" idx="18"/>
          </p:nvPr>
        </p:nvSpPr>
        <p:spPr>
          <a:xfrm>
            <a:off x="221884" y="1165978"/>
            <a:ext cx="2689482" cy="3445779"/>
          </a:xfrm>
        </p:spPr>
        <p:txBody>
          <a:bodyPr/>
          <a:lstStyle/>
          <a:p>
            <a:pPr marL="288925" lvl="1" indent="-285750"/>
            <a:r>
              <a:rPr lang="en-US" dirty="0"/>
              <a:t>ASHRAE Journal</a:t>
            </a:r>
          </a:p>
          <a:p>
            <a:pPr marL="457200" lvl="2" indent="-285750"/>
            <a:r>
              <a:rPr lang="en-US" dirty="0"/>
              <a:t>A Conversation on Standard 90.1-2019</a:t>
            </a:r>
          </a:p>
          <a:p>
            <a:pPr marL="457200" lvl="2" indent="-285750"/>
            <a:r>
              <a:rPr lang="en-US" dirty="0"/>
              <a:t>End Use Analysis Of ANSI/ASHRAE/IES Standard 90.1-2019</a:t>
            </a:r>
          </a:p>
          <a:p>
            <a:pPr marL="457200" lvl="2" indent="-285750"/>
            <a:endParaRPr lang="en-US" dirty="0"/>
          </a:p>
        </p:txBody>
      </p:sp>
      <p:sp>
        <p:nvSpPr>
          <p:cNvPr id="4" name="Footer Placeholder 3">
            <a:extLst>
              <a:ext uri="{FF2B5EF4-FFF2-40B4-BE49-F238E27FC236}">
                <a16:creationId xmlns:a16="http://schemas.microsoft.com/office/drawing/2014/main" id="{64581313-8DBA-BD88-EC73-8E9F799C59E2}"/>
              </a:ext>
            </a:extLst>
          </p:cNvPr>
          <p:cNvSpPr>
            <a:spLocks noGrp="1"/>
          </p:cNvSpPr>
          <p:nvPr>
            <p:ph type="ftr" sz="quarter" idx="3"/>
          </p:nvPr>
        </p:nvSpPr>
        <p:spPr/>
        <p:txBody>
          <a:bodyPr/>
          <a:lstStyle/>
          <a:p>
            <a:r>
              <a:rPr lang="en-US" dirty="0"/>
              <a:t>©2024 Daikin Applied</a:t>
            </a:r>
          </a:p>
        </p:txBody>
      </p:sp>
      <p:pic>
        <p:nvPicPr>
          <p:cNvPr id="8" name="Picture 7">
            <a:extLst>
              <a:ext uri="{FF2B5EF4-FFF2-40B4-BE49-F238E27FC236}">
                <a16:creationId xmlns:a16="http://schemas.microsoft.com/office/drawing/2014/main" id="{D2C26CE3-BA0B-55C0-1156-E2EABD118DD7}"/>
              </a:ext>
            </a:extLst>
          </p:cNvPr>
          <p:cNvPicPr>
            <a:picLocks noChangeAspect="1"/>
          </p:cNvPicPr>
          <p:nvPr/>
        </p:nvPicPr>
        <p:blipFill>
          <a:blip r:embed="rId3"/>
          <a:stretch>
            <a:fillRect/>
          </a:stretch>
        </p:blipFill>
        <p:spPr>
          <a:xfrm>
            <a:off x="3417864" y="670266"/>
            <a:ext cx="2060694" cy="2743200"/>
          </a:xfrm>
          <a:prstGeom prst="rect">
            <a:avLst/>
          </a:prstGeom>
          <a:effectLst>
            <a:glow rad="228600">
              <a:schemeClr val="accent1">
                <a:satMod val="175000"/>
                <a:alpha val="40000"/>
              </a:schemeClr>
            </a:glow>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135D85E7-007A-BCDD-D700-E70EAADF214B}"/>
              </a:ext>
            </a:extLst>
          </p:cNvPr>
          <p:cNvPicPr>
            <a:picLocks noChangeAspect="1"/>
          </p:cNvPicPr>
          <p:nvPr/>
        </p:nvPicPr>
        <p:blipFill>
          <a:blip r:embed="rId4"/>
          <a:stretch>
            <a:fillRect/>
          </a:stretch>
        </p:blipFill>
        <p:spPr>
          <a:xfrm>
            <a:off x="5841733" y="1868557"/>
            <a:ext cx="2070588" cy="2743200"/>
          </a:xfrm>
          <a:prstGeom prst="rect">
            <a:avLst/>
          </a:prstGeom>
          <a:effectLst>
            <a:glow rad="228600">
              <a:schemeClr val="accent1">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11610827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08892-F22C-D48F-002B-8C2AD989EA8C}"/>
              </a:ext>
            </a:extLst>
          </p:cNvPr>
          <p:cNvSpPr>
            <a:spLocks noGrp="1"/>
          </p:cNvSpPr>
          <p:nvPr>
            <p:ph type="title"/>
          </p:nvPr>
        </p:nvSpPr>
        <p:spPr/>
        <p:txBody>
          <a:bodyPr/>
          <a:lstStyle/>
          <a:p>
            <a:r>
              <a:rPr lang="en-US" dirty="0"/>
              <a:t>ASHRAE 90.1-2019 Resources</a:t>
            </a:r>
          </a:p>
        </p:txBody>
      </p:sp>
      <p:sp>
        <p:nvSpPr>
          <p:cNvPr id="5" name="Content Placeholder 4">
            <a:extLst>
              <a:ext uri="{FF2B5EF4-FFF2-40B4-BE49-F238E27FC236}">
                <a16:creationId xmlns:a16="http://schemas.microsoft.com/office/drawing/2014/main" id="{33C90E51-B76A-F0B2-DE42-200064212376}"/>
              </a:ext>
            </a:extLst>
          </p:cNvPr>
          <p:cNvSpPr>
            <a:spLocks noGrp="1"/>
          </p:cNvSpPr>
          <p:nvPr>
            <p:ph sz="quarter" idx="10"/>
          </p:nvPr>
        </p:nvSpPr>
        <p:spPr/>
        <p:txBody>
          <a:bodyPr/>
          <a:lstStyle/>
          <a:p>
            <a:r>
              <a:rPr lang="en-US" dirty="0"/>
              <a:t>US Department of Energy</a:t>
            </a:r>
          </a:p>
        </p:txBody>
      </p:sp>
      <p:sp>
        <p:nvSpPr>
          <p:cNvPr id="6" name="Content Placeholder 5">
            <a:extLst>
              <a:ext uri="{FF2B5EF4-FFF2-40B4-BE49-F238E27FC236}">
                <a16:creationId xmlns:a16="http://schemas.microsoft.com/office/drawing/2014/main" id="{9B981B57-E3AF-F04A-1EEC-BEEAB4932C36}"/>
              </a:ext>
            </a:extLst>
          </p:cNvPr>
          <p:cNvSpPr>
            <a:spLocks noGrp="1"/>
          </p:cNvSpPr>
          <p:nvPr>
            <p:ph sz="quarter" idx="18"/>
          </p:nvPr>
        </p:nvSpPr>
        <p:spPr>
          <a:xfrm>
            <a:off x="221883" y="1165978"/>
            <a:ext cx="3263317" cy="3445779"/>
          </a:xfrm>
        </p:spPr>
        <p:txBody>
          <a:bodyPr/>
          <a:lstStyle/>
          <a:p>
            <a:pPr marL="288925" lvl="1" indent="-285750"/>
            <a:r>
              <a:rPr lang="en-US" dirty="0"/>
              <a:t>Office of Energy Efficiency &amp; Renewable Energy</a:t>
            </a:r>
          </a:p>
          <a:p>
            <a:pPr marL="457200" lvl="2" indent="-285750"/>
            <a:r>
              <a:rPr lang="en-US" dirty="0">
                <a:hlinkClick r:id="rId3"/>
              </a:rPr>
              <a:t>Building Energy Codes Program</a:t>
            </a:r>
            <a:endParaRPr lang="en-US" dirty="0"/>
          </a:p>
          <a:p>
            <a:pPr marL="288925" lvl="1" indent="-285750"/>
            <a:endParaRPr lang="en-US" dirty="0"/>
          </a:p>
          <a:p>
            <a:pPr marL="288925" lvl="1" indent="-285750"/>
            <a:r>
              <a:rPr lang="en-US" dirty="0"/>
              <a:t>Energy Savings Analysis: ANSI/ASHRAE/IES Standard 90.1-2019</a:t>
            </a:r>
          </a:p>
          <a:p>
            <a:pPr marL="288925" lvl="1" indent="-285750"/>
            <a:endParaRPr lang="en-US" dirty="0"/>
          </a:p>
          <a:p>
            <a:pPr marL="0" indent="0">
              <a:buNone/>
            </a:pPr>
            <a:endParaRPr lang="en-US" dirty="0"/>
          </a:p>
        </p:txBody>
      </p:sp>
      <p:sp>
        <p:nvSpPr>
          <p:cNvPr id="4" name="Footer Placeholder 3">
            <a:extLst>
              <a:ext uri="{FF2B5EF4-FFF2-40B4-BE49-F238E27FC236}">
                <a16:creationId xmlns:a16="http://schemas.microsoft.com/office/drawing/2014/main" id="{64581313-8DBA-BD88-EC73-8E9F799C59E2}"/>
              </a:ext>
            </a:extLst>
          </p:cNvPr>
          <p:cNvSpPr>
            <a:spLocks noGrp="1"/>
          </p:cNvSpPr>
          <p:nvPr>
            <p:ph type="ftr" sz="quarter" idx="3"/>
          </p:nvPr>
        </p:nvSpPr>
        <p:spPr/>
        <p:txBody>
          <a:bodyPr/>
          <a:lstStyle/>
          <a:p>
            <a:r>
              <a:rPr lang="en-US" dirty="0"/>
              <a:t>©2024 Daikin Applied</a:t>
            </a:r>
          </a:p>
        </p:txBody>
      </p:sp>
      <p:pic>
        <p:nvPicPr>
          <p:cNvPr id="9" name="Picture 8">
            <a:extLst>
              <a:ext uri="{FF2B5EF4-FFF2-40B4-BE49-F238E27FC236}">
                <a16:creationId xmlns:a16="http://schemas.microsoft.com/office/drawing/2014/main" id="{72FBD286-6BF3-505A-28FF-9F1A0FC29381}"/>
              </a:ext>
            </a:extLst>
          </p:cNvPr>
          <p:cNvPicPr>
            <a:picLocks noChangeAspect="1"/>
          </p:cNvPicPr>
          <p:nvPr/>
        </p:nvPicPr>
        <p:blipFill>
          <a:blip r:embed="rId4"/>
          <a:stretch>
            <a:fillRect/>
          </a:stretch>
        </p:blipFill>
        <p:spPr>
          <a:xfrm>
            <a:off x="4037762" y="473984"/>
            <a:ext cx="4510745" cy="2448019"/>
          </a:xfrm>
          <a:prstGeom prst="rect">
            <a:avLst/>
          </a:prstGeom>
          <a:effectLst>
            <a:glow rad="63500">
              <a:schemeClr val="accent1">
                <a:satMod val="175000"/>
                <a:alpha val="40000"/>
              </a:schemeClr>
            </a:glow>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40BA2608-9036-D31C-BCA4-EC296E3E6C1A}"/>
              </a:ext>
            </a:extLst>
          </p:cNvPr>
          <p:cNvPicPr>
            <a:picLocks noChangeAspect="1"/>
          </p:cNvPicPr>
          <p:nvPr/>
        </p:nvPicPr>
        <p:blipFill>
          <a:blip r:embed="rId5"/>
          <a:stretch>
            <a:fillRect/>
          </a:stretch>
        </p:blipFill>
        <p:spPr>
          <a:xfrm>
            <a:off x="6653334" y="1561550"/>
            <a:ext cx="2248621" cy="3107966"/>
          </a:xfrm>
          <a:prstGeom prst="rect">
            <a:avLst/>
          </a:prstGeom>
          <a:effectLst>
            <a:glow rad="139700">
              <a:schemeClr val="accent1">
                <a:satMod val="175000"/>
                <a:alpha val="40000"/>
              </a:schemeClr>
            </a:glow>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1150ACB7-B452-4594-6F75-E3C238DD240B}"/>
              </a:ext>
            </a:extLst>
          </p:cNvPr>
          <p:cNvPicPr>
            <a:picLocks noChangeAspect="1"/>
          </p:cNvPicPr>
          <p:nvPr/>
        </p:nvPicPr>
        <p:blipFill>
          <a:blip r:embed="rId6"/>
          <a:stretch>
            <a:fillRect/>
          </a:stretch>
        </p:blipFill>
        <p:spPr>
          <a:xfrm>
            <a:off x="294596" y="1650393"/>
            <a:ext cx="467404" cy="396528"/>
          </a:xfrm>
          <a:prstGeom prst="rect">
            <a:avLst/>
          </a:prstGeom>
        </p:spPr>
      </p:pic>
      <p:pic>
        <p:nvPicPr>
          <p:cNvPr id="14" name="Picture 13">
            <a:extLst>
              <a:ext uri="{FF2B5EF4-FFF2-40B4-BE49-F238E27FC236}">
                <a16:creationId xmlns:a16="http://schemas.microsoft.com/office/drawing/2014/main" id="{3891BAAB-3CBD-AAB8-134A-5D9CC8205E57}"/>
              </a:ext>
            </a:extLst>
          </p:cNvPr>
          <p:cNvPicPr>
            <a:picLocks noChangeAspect="1"/>
          </p:cNvPicPr>
          <p:nvPr/>
        </p:nvPicPr>
        <p:blipFill>
          <a:blip r:embed="rId7"/>
          <a:stretch>
            <a:fillRect/>
          </a:stretch>
        </p:blipFill>
        <p:spPr>
          <a:xfrm>
            <a:off x="3541688" y="2111384"/>
            <a:ext cx="2153439" cy="2794438"/>
          </a:xfrm>
          <a:prstGeom prst="rect">
            <a:avLst/>
          </a:prstGeom>
          <a:effectLst>
            <a:glow rad="139700">
              <a:schemeClr val="accent1">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34615353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08892-F22C-D48F-002B-8C2AD989EA8C}"/>
              </a:ext>
            </a:extLst>
          </p:cNvPr>
          <p:cNvSpPr>
            <a:spLocks noGrp="1"/>
          </p:cNvSpPr>
          <p:nvPr>
            <p:ph type="title"/>
          </p:nvPr>
        </p:nvSpPr>
        <p:spPr/>
        <p:txBody>
          <a:bodyPr/>
          <a:lstStyle/>
          <a:p>
            <a:r>
              <a:rPr lang="en-US" dirty="0"/>
              <a:t>ASHRAE 90.1-2022 Resources</a:t>
            </a:r>
          </a:p>
        </p:txBody>
      </p:sp>
      <p:sp>
        <p:nvSpPr>
          <p:cNvPr id="5" name="Content Placeholder 4">
            <a:extLst>
              <a:ext uri="{FF2B5EF4-FFF2-40B4-BE49-F238E27FC236}">
                <a16:creationId xmlns:a16="http://schemas.microsoft.com/office/drawing/2014/main" id="{33C90E51-B76A-F0B2-DE42-200064212376}"/>
              </a:ext>
            </a:extLst>
          </p:cNvPr>
          <p:cNvSpPr>
            <a:spLocks noGrp="1"/>
          </p:cNvSpPr>
          <p:nvPr>
            <p:ph sz="quarter" idx="10"/>
          </p:nvPr>
        </p:nvSpPr>
        <p:spPr/>
        <p:txBody>
          <a:bodyPr/>
          <a:lstStyle/>
          <a:p>
            <a:r>
              <a:rPr lang="en-US" dirty="0"/>
              <a:t>ASHRAE</a:t>
            </a:r>
          </a:p>
        </p:txBody>
      </p:sp>
      <p:sp>
        <p:nvSpPr>
          <p:cNvPr id="6" name="Content Placeholder 5">
            <a:extLst>
              <a:ext uri="{FF2B5EF4-FFF2-40B4-BE49-F238E27FC236}">
                <a16:creationId xmlns:a16="http://schemas.microsoft.com/office/drawing/2014/main" id="{9B981B57-E3AF-F04A-1EEC-BEEAB4932C36}"/>
              </a:ext>
            </a:extLst>
          </p:cNvPr>
          <p:cNvSpPr>
            <a:spLocks noGrp="1"/>
          </p:cNvSpPr>
          <p:nvPr>
            <p:ph sz="quarter" idx="18"/>
          </p:nvPr>
        </p:nvSpPr>
        <p:spPr>
          <a:xfrm>
            <a:off x="221884" y="1165978"/>
            <a:ext cx="2504716" cy="3445779"/>
          </a:xfrm>
        </p:spPr>
        <p:txBody>
          <a:bodyPr/>
          <a:lstStyle/>
          <a:p>
            <a:pPr marL="288925" lvl="1" indent="-285750"/>
            <a:r>
              <a:rPr lang="en-US" dirty="0"/>
              <a:t>ASHRAE Journal Series</a:t>
            </a:r>
          </a:p>
          <a:p>
            <a:pPr marL="457200" lvl="2" indent="-285750"/>
            <a:r>
              <a:rPr lang="en-US" dirty="0"/>
              <a:t>Envelope</a:t>
            </a:r>
          </a:p>
          <a:p>
            <a:pPr marL="457200" lvl="2" indent="-285750"/>
            <a:r>
              <a:rPr lang="en-US" dirty="0"/>
              <a:t>Thermal Bridging</a:t>
            </a:r>
          </a:p>
          <a:p>
            <a:pPr marL="457200" lvl="2" indent="-285750"/>
            <a:r>
              <a:rPr lang="en-US" dirty="0"/>
              <a:t>Mechanical, Part 1</a:t>
            </a:r>
          </a:p>
          <a:p>
            <a:pPr marL="457200" lvl="2" indent="-285750"/>
            <a:r>
              <a:rPr lang="en-US" dirty="0"/>
              <a:t>Energy credits</a:t>
            </a:r>
          </a:p>
          <a:p>
            <a:pPr marL="457200" lvl="2" indent="-285750"/>
            <a:r>
              <a:rPr lang="en-US" dirty="0"/>
              <a:t>Lighting</a:t>
            </a:r>
          </a:p>
          <a:p>
            <a:pPr marL="457200" lvl="2" indent="-285750"/>
            <a:r>
              <a:rPr lang="en-US" dirty="0"/>
              <a:t>Mechanical, Part 2</a:t>
            </a:r>
          </a:p>
          <a:p>
            <a:pPr marL="457200" lvl="2" indent="-285750"/>
            <a:r>
              <a:rPr lang="en-US" dirty="0"/>
              <a:t>Performance path</a:t>
            </a:r>
          </a:p>
          <a:p>
            <a:pPr marL="457200" lvl="2" indent="-285750"/>
            <a:endParaRPr lang="en-US" dirty="0"/>
          </a:p>
        </p:txBody>
      </p:sp>
      <p:sp>
        <p:nvSpPr>
          <p:cNvPr id="4" name="Footer Placeholder 3">
            <a:extLst>
              <a:ext uri="{FF2B5EF4-FFF2-40B4-BE49-F238E27FC236}">
                <a16:creationId xmlns:a16="http://schemas.microsoft.com/office/drawing/2014/main" id="{64581313-8DBA-BD88-EC73-8E9F799C59E2}"/>
              </a:ext>
            </a:extLst>
          </p:cNvPr>
          <p:cNvSpPr>
            <a:spLocks noGrp="1"/>
          </p:cNvSpPr>
          <p:nvPr>
            <p:ph type="ftr" sz="quarter" idx="3"/>
          </p:nvPr>
        </p:nvSpPr>
        <p:spPr/>
        <p:txBody>
          <a:bodyPr/>
          <a:lstStyle/>
          <a:p>
            <a:r>
              <a:rPr lang="en-US" dirty="0"/>
              <a:t>©2024 Daikin Applied</a:t>
            </a:r>
          </a:p>
        </p:txBody>
      </p:sp>
      <p:pic>
        <p:nvPicPr>
          <p:cNvPr id="7" name="Picture 6">
            <a:extLst>
              <a:ext uri="{FF2B5EF4-FFF2-40B4-BE49-F238E27FC236}">
                <a16:creationId xmlns:a16="http://schemas.microsoft.com/office/drawing/2014/main" id="{F8E05A42-8504-A3B7-FBFD-9B48830618F4}"/>
              </a:ext>
            </a:extLst>
          </p:cNvPr>
          <p:cNvPicPr>
            <a:picLocks noChangeAspect="1"/>
          </p:cNvPicPr>
          <p:nvPr/>
        </p:nvPicPr>
        <p:blipFill>
          <a:blip r:embed="rId3"/>
          <a:stretch>
            <a:fillRect/>
          </a:stretch>
        </p:blipFill>
        <p:spPr>
          <a:xfrm>
            <a:off x="2726600" y="531743"/>
            <a:ext cx="2065964" cy="2743200"/>
          </a:xfrm>
          <a:prstGeom prst="rect">
            <a:avLst/>
          </a:prstGeom>
          <a:effectLst>
            <a:glow rad="228600">
              <a:schemeClr val="accent1">
                <a:satMod val="175000"/>
                <a:alpha val="40000"/>
              </a:schemeClr>
            </a:glow>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AB817EE9-450C-83B6-FBCA-EA01B8725359}"/>
              </a:ext>
            </a:extLst>
          </p:cNvPr>
          <p:cNvPicPr>
            <a:picLocks noChangeAspect="1"/>
          </p:cNvPicPr>
          <p:nvPr/>
        </p:nvPicPr>
        <p:blipFill>
          <a:blip r:embed="rId4"/>
          <a:stretch>
            <a:fillRect/>
          </a:stretch>
        </p:blipFill>
        <p:spPr>
          <a:xfrm>
            <a:off x="4561920" y="1315652"/>
            <a:ext cx="2067951" cy="2743200"/>
          </a:xfrm>
          <a:prstGeom prst="rect">
            <a:avLst/>
          </a:prstGeom>
          <a:effectLst>
            <a:glow rad="228600">
              <a:schemeClr val="accent1">
                <a:satMod val="175000"/>
                <a:alpha val="40000"/>
              </a:schemeClr>
            </a:glow>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305E7B78-A064-0993-0910-977324192E3C}"/>
              </a:ext>
            </a:extLst>
          </p:cNvPr>
          <p:cNvPicPr>
            <a:picLocks noChangeAspect="1"/>
          </p:cNvPicPr>
          <p:nvPr/>
        </p:nvPicPr>
        <p:blipFill>
          <a:blip r:embed="rId5"/>
          <a:stretch>
            <a:fillRect/>
          </a:stretch>
        </p:blipFill>
        <p:spPr>
          <a:xfrm>
            <a:off x="6359867" y="1965960"/>
            <a:ext cx="2062003" cy="2743200"/>
          </a:xfrm>
          <a:prstGeom prst="rect">
            <a:avLst/>
          </a:prstGeom>
          <a:effectLst>
            <a:glow rad="228600">
              <a:schemeClr val="accent1">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3162723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08892-F22C-D48F-002B-8C2AD989EA8C}"/>
              </a:ext>
            </a:extLst>
          </p:cNvPr>
          <p:cNvSpPr>
            <a:spLocks noGrp="1"/>
          </p:cNvSpPr>
          <p:nvPr>
            <p:ph type="title"/>
          </p:nvPr>
        </p:nvSpPr>
        <p:spPr/>
        <p:txBody>
          <a:bodyPr/>
          <a:lstStyle/>
          <a:p>
            <a:r>
              <a:rPr lang="en-US" dirty="0"/>
              <a:t>ASHRAE 90.1-2022 Resources</a:t>
            </a:r>
          </a:p>
        </p:txBody>
      </p:sp>
      <p:sp>
        <p:nvSpPr>
          <p:cNvPr id="5" name="Content Placeholder 4">
            <a:extLst>
              <a:ext uri="{FF2B5EF4-FFF2-40B4-BE49-F238E27FC236}">
                <a16:creationId xmlns:a16="http://schemas.microsoft.com/office/drawing/2014/main" id="{33C90E51-B76A-F0B2-DE42-200064212376}"/>
              </a:ext>
            </a:extLst>
          </p:cNvPr>
          <p:cNvSpPr>
            <a:spLocks noGrp="1"/>
          </p:cNvSpPr>
          <p:nvPr>
            <p:ph sz="quarter" idx="10"/>
          </p:nvPr>
        </p:nvSpPr>
        <p:spPr/>
        <p:txBody>
          <a:bodyPr/>
          <a:lstStyle/>
          <a:p>
            <a:r>
              <a:rPr lang="en-US" dirty="0"/>
              <a:t>US Department of Energy</a:t>
            </a:r>
          </a:p>
        </p:txBody>
      </p:sp>
      <p:sp>
        <p:nvSpPr>
          <p:cNvPr id="6" name="Content Placeholder 5">
            <a:extLst>
              <a:ext uri="{FF2B5EF4-FFF2-40B4-BE49-F238E27FC236}">
                <a16:creationId xmlns:a16="http://schemas.microsoft.com/office/drawing/2014/main" id="{9B981B57-E3AF-F04A-1EEC-BEEAB4932C36}"/>
              </a:ext>
            </a:extLst>
          </p:cNvPr>
          <p:cNvSpPr>
            <a:spLocks noGrp="1"/>
          </p:cNvSpPr>
          <p:nvPr>
            <p:ph sz="quarter" idx="18"/>
          </p:nvPr>
        </p:nvSpPr>
        <p:spPr>
          <a:xfrm>
            <a:off x="221884" y="1165978"/>
            <a:ext cx="3435716" cy="3445779"/>
          </a:xfrm>
        </p:spPr>
        <p:txBody>
          <a:bodyPr/>
          <a:lstStyle/>
          <a:p>
            <a:pPr marL="288925" lvl="1" indent="-285750"/>
            <a:r>
              <a:rPr lang="en-US" dirty="0"/>
              <a:t>Office of Energy Efficiency &amp; Renewable Energy</a:t>
            </a:r>
          </a:p>
          <a:p>
            <a:pPr marL="457200" lvl="2" indent="-285750"/>
            <a:r>
              <a:rPr lang="en-US" dirty="0">
                <a:hlinkClick r:id="rId3"/>
              </a:rPr>
              <a:t>Building Energy Codes Program</a:t>
            </a:r>
            <a:endParaRPr lang="en-US" dirty="0"/>
          </a:p>
          <a:p>
            <a:pPr marL="457200" lvl="2" indent="-285750"/>
            <a:r>
              <a:rPr lang="en-US" dirty="0">
                <a:hlinkClick r:id="rId4"/>
              </a:rPr>
              <a:t>BECP 2023-2024 Energy Code Webinar Series</a:t>
            </a:r>
            <a:endParaRPr lang="en-US" dirty="0"/>
          </a:p>
          <a:p>
            <a:pPr marL="288925" lvl="1" indent="-285750"/>
            <a:endParaRPr lang="en-US" dirty="0"/>
          </a:p>
          <a:p>
            <a:pPr marL="0" indent="0">
              <a:buNone/>
            </a:pPr>
            <a:endParaRPr lang="en-US" dirty="0"/>
          </a:p>
        </p:txBody>
      </p:sp>
      <p:sp>
        <p:nvSpPr>
          <p:cNvPr id="4" name="Footer Placeholder 3">
            <a:extLst>
              <a:ext uri="{FF2B5EF4-FFF2-40B4-BE49-F238E27FC236}">
                <a16:creationId xmlns:a16="http://schemas.microsoft.com/office/drawing/2014/main" id="{64581313-8DBA-BD88-EC73-8E9F799C59E2}"/>
              </a:ext>
            </a:extLst>
          </p:cNvPr>
          <p:cNvSpPr>
            <a:spLocks noGrp="1"/>
          </p:cNvSpPr>
          <p:nvPr>
            <p:ph type="ftr" sz="quarter" idx="3"/>
          </p:nvPr>
        </p:nvSpPr>
        <p:spPr/>
        <p:txBody>
          <a:bodyPr/>
          <a:lstStyle/>
          <a:p>
            <a:r>
              <a:rPr lang="en-US" dirty="0"/>
              <a:t>©2024 Daikin Applied</a:t>
            </a:r>
          </a:p>
        </p:txBody>
      </p:sp>
      <p:pic>
        <p:nvPicPr>
          <p:cNvPr id="7" name="Picture 6">
            <a:extLst>
              <a:ext uri="{FF2B5EF4-FFF2-40B4-BE49-F238E27FC236}">
                <a16:creationId xmlns:a16="http://schemas.microsoft.com/office/drawing/2014/main" id="{D323C579-753C-D505-98D2-FBE4F91B521A}"/>
              </a:ext>
            </a:extLst>
          </p:cNvPr>
          <p:cNvPicPr>
            <a:picLocks noChangeAspect="1"/>
          </p:cNvPicPr>
          <p:nvPr/>
        </p:nvPicPr>
        <p:blipFill>
          <a:blip r:embed="rId5"/>
          <a:stretch>
            <a:fillRect/>
          </a:stretch>
        </p:blipFill>
        <p:spPr>
          <a:xfrm>
            <a:off x="3742422" y="913530"/>
            <a:ext cx="5043767" cy="2839485"/>
          </a:xfrm>
          <a:prstGeom prst="rect">
            <a:avLst/>
          </a:prstGeom>
          <a:effectLst>
            <a:glow rad="139700">
              <a:schemeClr val="accent1">
                <a:satMod val="175000"/>
                <a:alpha val="40000"/>
              </a:schemeClr>
            </a:glow>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8FF3B18F-2A56-3AE1-70D8-F5808F83A7D3}"/>
              </a:ext>
            </a:extLst>
          </p:cNvPr>
          <p:cNvPicPr>
            <a:picLocks noChangeAspect="1"/>
          </p:cNvPicPr>
          <p:nvPr/>
        </p:nvPicPr>
        <p:blipFill>
          <a:blip r:embed="rId6"/>
          <a:stretch>
            <a:fillRect/>
          </a:stretch>
        </p:blipFill>
        <p:spPr>
          <a:xfrm>
            <a:off x="263065" y="1624119"/>
            <a:ext cx="467404" cy="396528"/>
          </a:xfrm>
          <a:prstGeom prst="rect">
            <a:avLst/>
          </a:prstGeom>
        </p:spPr>
      </p:pic>
    </p:spTree>
    <p:extLst>
      <p:ext uri="{BB962C8B-B14F-4D97-AF65-F5344CB8AC3E}">
        <p14:creationId xmlns:p14="http://schemas.microsoft.com/office/powerpoint/2010/main" val="40583217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C5C400-8D22-F9B8-9E28-473589A38660}"/>
              </a:ext>
            </a:extLst>
          </p:cNvPr>
          <p:cNvSpPr>
            <a:spLocks noGrp="1"/>
          </p:cNvSpPr>
          <p:nvPr>
            <p:ph type="title"/>
          </p:nvPr>
        </p:nvSpPr>
        <p:spPr/>
        <p:txBody>
          <a:bodyPr/>
          <a:lstStyle/>
          <a:p>
            <a:r>
              <a:rPr lang="en-US" dirty="0"/>
              <a:t>Questions &amp; Key Takeaways</a:t>
            </a:r>
          </a:p>
        </p:txBody>
      </p:sp>
      <p:sp>
        <p:nvSpPr>
          <p:cNvPr id="3" name="Content Placeholder 2">
            <a:extLst>
              <a:ext uri="{FF2B5EF4-FFF2-40B4-BE49-F238E27FC236}">
                <a16:creationId xmlns:a16="http://schemas.microsoft.com/office/drawing/2014/main" id="{0F8620A4-8C66-02AC-397F-C2E3AC13A9AE}"/>
              </a:ext>
            </a:extLst>
          </p:cNvPr>
          <p:cNvSpPr>
            <a:spLocks noGrp="1"/>
          </p:cNvSpPr>
          <p:nvPr>
            <p:ph sz="quarter" idx="18"/>
          </p:nvPr>
        </p:nvSpPr>
        <p:spPr>
          <a:xfrm>
            <a:off x="4744064" y="533727"/>
            <a:ext cx="4071665" cy="387179"/>
          </a:xfrm>
        </p:spPr>
        <p:txBody>
          <a:bodyPr/>
          <a:lstStyle/>
          <a:p>
            <a:r>
              <a:rPr lang="en-US" dirty="0"/>
              <a:t>Key Takeaways</a:t>
            </a:r>
          </a:p>
        </p:txBody>
      </p:sp>
      <p:sp>
        <p:nvSpPr>
          <p:cNvPr id="4" name="Content Placeholder 3">
            <a:extLst>
              <a:ext uri="{FF2B5EF4-FFF2-40B4-BE49-F238E27FC236}">
                <a16:creationId xmlns:a16="http://schemas.microsoft.com/office/drawing/2014/main" id="{C29067DB-CBFC-DAD6-E5D6-ED18350514FA}"/>
              </a:ext>
            </a:extLst>
          </p:cNvPr>
          <p:cNvSpPr>
            <a:spLocks noGrp="1"/>
          </p:cNvSpPr>
          <p:nvPr>
            <p:ph sz="quarter" idx="19"/>
          </p:nvPr>
        </p:nvSpPr>
        <p:spPr>
          <a:xfrm>
            <a:off x="4744064" y="811370"/>
            <a:ext cx="4238950" cy="3148389"/>
          </a:xfrm>
        </p:spPr>
        <p:txBody>
          <a:bodyPr/>
          <a:lstStyle/>
          <a:p>
            <a:pPr marL="285750" indent="-285750">
              <a:buFont typeface="Arial" panose="020B0604020202020204" pitchFamily="34" charset="0"/>
              <a:buChar char="•"/>
            </a:pPr>
            <a:r>
              <a:rPr lang="en-US" sz="1200" dirty="0"/>
              <a:t>Several states updated the basis of their building energy codes to ASHRAE 90.1-2019</a:t>
            </a:r>
          </a:p>
          <a:p>
            <a:pPr marL="285750" indent="-285750">
              <a:buFont typeface="Arial" panose="020B0604020202020204" pitchFamily="34" charset="0"/>
              <a:buChar char="•"/>
            </a:pPr>
            <a:r>
              <a:rPr lang="en-US" sz="1200" dirty="0"/>
              <a:t>Commissioning requirements are substantially expanded</a:t>
            </a:r>
          </a:p>
          <a:p>
            <a:pPr marL="285750" indent="-285750">
              <a:buFont typeface="Arial" panose="020B0604020202020204" pitchFamily="34" charset="0"/>
              <a:buChar char="•"/>
            </a:pPr>
            <a:r>
              <a:rPr lang="en-US" sz="1200" dirty="0"/>
              <a:t>Envelope</a:t>
            </a:r>
          </a:p>
          <a:p>
            <a:pPr marL="460375" lvl="1" indent="-285750"/>
            <a:r>
              <a:rPr lang="en-US" sz="1200" dirty="0"/>
              <a:t>Whole building air leakage testing</a:t>
            </a:r>
          </a:p>
          <a:p>
            <a:pPr marL="460375" lvl="1" indent="-285750"/>
            <a:r>
              <a:rPr lang="en-US" sz="1200" dirty="0"/>
              <a:t>Continuous air barrier</a:t>
            </a:r>
          </a:p>
          <a:p>
            <a:pPr marL="285750" indent="-285750">
              <a:buFont typeface="Arial" panose="020B0604020202020204" pitchFamily="34" charset="0"/>
              <a:buChar char="•"/>
            </a:pPr>
            <a:r>
              <a:rPr lang="en-US" sz="1200" dirty="0"/>
              <a:t>Simplified approach for small buildings</a:t>
            </a:r>
          </a:p>
          <a:p>
            <a:pPr marL="460375" lvl="1" indent="-285750"/>
            <a:r>
              <a:rPr lang="en-US" sz="1200" dirty="0"/>
              <a:t>HVAC</a:t>
            </a:r>
          </a:p>
          <a:p>
            <a:pPr marL="460375" lvl="1" indent="-285750"/>
            <a:r>
              <a:rPr lang="en-US" sz="1200" dirty="0"/>
              <a:t>Lighting</a:t>
            </a:r>
          </a:p>
          <a:p>
            <a:pPr marL="285750" indent="-285750">
              <a:buFont typeface="Arial" panose="020B0604020202020204" pitchFamily="34" charset="0"/>
              <a:buChar char="•"/>
            </a:pPr>
            <a:r>
              <a:rPr lang="en-US" sz="1200" dirty="0"/>
              <a:t>Mechanical</a:t>
            </a:r>
          </a:p>
          <a:p>
            <a:pPr marL="460375" lvl="1" indent="-285750"/>
            <a:r>
              <a:rPr lang="en-US" sz="1200" dirty="0"/>
              <a:t>Across the board updated equipment efficiencies </a:t>
            </a:r>
          </a:p>
          <a:p>
            <a:pPr marL="285750" indent="-285750">
              <a:buFont typeface="Arial" panose="020B0604020202020204" pitchFamily="34" charset="0"/>
              <a:buChar char="•"/>
            </a:pPr>
            <a:r>
              <a:rPr lang="en-US" sz="1200" dirty="0"/>
              <a:t>Lighting</a:t>
            </a:r>
          </a:p>
          <a:p>
            <a:pPr marL="460375" lvl="1" indent="-285750"/>
            <a:r>
              <a:rPr lang="en-US" sz="1200" dirty="0"/>
              <a:t>Decreased lighting power density</a:t>
            </a:r>
          </a:p>
          <a:p>
            <a:pPr marL="460375" lvl="1" indent="-285750"/>
            <a:r>
              <a:rPr lang="en-US" sz="1200" dirty="0"/>
              <a:t>100% LED baseline</a:t>
            </a:r>
          </a:p>
          <a:p>
            <a:pPr marL="285750" indent="-285750">
              <a:buFont typeface="Arial" panose="020B0604020202020204" pitchFamily="34" charset="0"/>
              <a:buChar char="•"/>
            </a:pPr>
            <a:r>
              <a:rPr lang="en-US" sz="1200" dirty="0"/>
              <a:t>Increased scope and depth of controls requirements</a:t>
            </a:r>
          </a:p>
        </p:txBody>
      </p:sp>
      <p:sp>
        <p:nvSpPr>
          <p:cNvPr id="5" name="Footer Placeholder 4">
            <a:extLst>
              <a:ext uri="{FF2B5EF4-FFF2-40B4-BE49-F238E27FC236}">
                <a16:creationId xmlns:a16="http://schemas.microsoft.com/office/drawing/2014/main" id="{44EEAF08-ABF7-3243-92EA-69D7BC09C3F9}"/>
              </a:ext>
            </a:extLst>
          </p:cNvPr>
          <p:cNvSpPr>
            <a:spLocks noGrp="1"/>
          </p:cNvSpPr>
          <p:nvPr>
            <p:ph type="ftr" sz="quarter" idx="3"/>
          </p:nvPr>
        </p:nvSpPr>
        <p:spPr/>
        <p:txBody>
          <a:bodyPr/>
          <a:lstStyle/>
          <a:p>
            <a:r>
              <a:rPr lang="en-US" dirty="0"/>
              <a:t>©2024 Daikin Applied</a:t>
            </a:r>
          </a:p>
        </p:txBody>
      </p:sp>
      <p:pic>
        <p:nvPicPr>
          <p:cNvPr id="1028" name="Picture 4" descr="Q&amp;A Images – Browse 162,141 Stock Photos, Vectors, and Video | Adobe Stock">
            <a:extLst>
              <a:ext uri="{FF2B5EF4-FFF2-40B4-BE49-F238E27FC236}">
                <a16:creationId xmlns:a16="http://schemas.microsoft.com/office/drawing/2014/main" id="{50CDD0D9-9E40-4302-CD97-2F7DAC871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83" y="920906"/>
            <a:ext cx="4238950" cy="2649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8202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2A5F6-1F4A-FF45-AAF2-D49FBA7FE47E}"/>
              </a:ext>
            </a:extLst>
          </p:cNvPr>
          <p:cNvSpPr>
            <a:spLocks noGrp="1"/>
          </p:cNvSpPr>
          <p:nvPr>
            <p:ph type="ctrTitle"/>
          </p:nvPr>
        </p:nvSpPr>
        <p:spPr/>
        <p:txBody>
          <a:bodyPr/>
          <a:lstStyle/>
          <a:p>
            <a:r>
              <a:rPr lang="en-US" dirty="0"/>
              <a:t>Thank you for your time and attention</a:t>
            </a:r>
          </a:p>
        </p:txBody>
      </p:sp>
      <p:sp>
        <p:nvSpPr>
          <p:cNvPr id="3" name="Text Placeholder 2">
            <a:extLst>
              <a:ext uri="{FF2B5EF4-FFF2-40B4-BE49-F238E27FC236}">
                <a16:creationId xmlns:a16="http://schemas.microsoft.com/office/drawing/2014/main" id="{668B2876-1926-3746-8CCB-7408CF294704}"/>
              </a:ext>
            </a:extLst>
          </p:cNvPr>
          <p:cNvSpPr>
            <a:spLocks noGrp="1"/>
          </p:cNvSpPr>
          <p:nvPr>
            <p:ph type="body" sz="quarter" idx="12"/>
          </p:nvPr>
        </p:nvSpPr>
        <p:spPr/>
        <p:txBody>
          <a:bodyPr/>
          <a:lstStyle/>
          <a:p>
            <a:r>
              <a:rPr lang="en-US" dirty="0"/>
              <a:t>For more information, contact:</a:t>
            </a:r>
          </a:p>
          <a:p>
            <a:endParaRPr lang="en-US" dirty="0"/>
          </a:p>
        </p:txBody>
      </p:sp>
      <p:sp>
        <p:nvSpPr>
          <p:cNvPr id="4" name="Text Placeholder 3">
            <a:extLst>
              <a:ext uri="{FF2B5EF4-FFF2-40B4-BE49-F238E27FC236}">
                <a16:creationId xmlns:a16="http://schemas.microsoft.com/office/drawing/2014/main" id="{857D0652-5820-074A-A1DA-2C8C3A0723EA}"/>
              </a:ext>
            </a:extLst>
          </p:cNvPr>
          <p:cNvSpPr>
            <a:spLocks noGrp="1"/>
          </p:cNvSpPr>
          <p:nvPr>
            <p:ph type="body" sz="quarter" idx="14"/>
          </p:nvPr>
        </p:nvSpPr>
        <p:spPr/>
        <p:txBody>
          <a:bodyPr/>
          <a:lstStyle/>
          <a:p>
            <a:r>
              <a:rPr lang="en-US" dirty="0"/>
              <a:t>Jeff Seewald</a:t>
            </a:r>
          </a:p>
          <a:p>
            <a:r>
              <a:rPr lang="en-US" dirty="0"/>
              <a:t>jeffrey.seewald@daikinapplied.com</a:t>
            </a:r>
          </a:p>
        </p:txBody>
      </p:sp>
      <p:sp>
        <p:nvSpPr>
          <p:cNvPr id="5" name="Footer Placeholder 4">
            <a:extLst>
              <a:ext uri="{FF2B5EF4-FFF2-40B4-BE49-F238E27FC236}">
                <a16:creationId xmlns:a16="http://schemas.microsoft.com/office/drawing/2014/main" id="{7C5EFDEA-9985-1D46-8E9F-6215BF0464BA}"/>
              </a:ext>
            </a:extLst>
          </p:cNvPr>
          <p:cNvSpPr>
            <a:spLocks noGrp="1"/>
          </p:cNvSpPr>
          <p:nvPr>
            <p:ph type="ftr" sz="quarter" idx="3"/>
          </p:nvPr>
        </p:nvSpPr>
        <p:spPr/>
        <p:txBody>
          <a:bodyPr/>
          <a:lstStyle/>
          <a:p>
            <a:r>
              <a:rPr lang="en-US" dirty="0"/>
              <a:t>©2024 Daikin Applied</a:t>
            </a:r>
          </a:p>
        </p:txBody>
      </p:sp>
    </p:spTree>
    <p:extLst>
      <p:ext uri="{BB962C8B-B14F-4D97-AF65-F5344CB8AC3E}">
        <p14:creationId xmlns:p14="http://schemas.microsoft.com/office/powerpoint/2010/main" val="14995142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3_OFFICE THEME" val="clVDrZkn"/>
  <p:tag name="ARTICULATE_DESIGN_ID_4_OFFICE THEME" val="vVJmKkXM"/>
  <p:tag name="ARTICULATE_DESIGN_ID_CUSTOM DESIGN" val="2w7PomXh"/>
  <p:tag name="ARTICULATE_DESIGN_ID_DIAKIN 2021" val="t3Kiantp"/>
  <p:tag name="ARTICULATE_SLIDE_THUMBNAIL_REFRESH" val="1"/>
  <p:tag name="ARTICULATE_SLIDE_COUNT" val="73"/>
  <p:tag name="ARTICULATE_DESIGN_ID_DIAKIN 2022" val="7hUxgzkx"/>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aikin corporate theme 2023">
  <a:themeElements>
    <a:clrScheme name="Custom 89">
      <a:dk1>
        <a:srgbClr val="545454"/>
      </a:dk1>
      <a:lt1>
        <a:srgbClr val="FFFFFF"/>
      </a:lt1>
      <a:dk2>
        <a:srgbClr val="0097E0"/>
      </a:dk2>
      <a:lt2>
        <a:srgbClr val="54C3F1"/>
      </a:lt2>
      <a:accent1>
        <a:srgbClr val="4F81BD"/>
      </a:accent1>
      <a:accent2>
        <a:srgbClr val="9BBB59"/>
      </a:accent2>
      <a:accent3>
        <a:srgbClr val="4BACC6"/>
      </a:accent3>
      <a:accent4>
        <a:srgbClr val="2C4D75"/>
      </a:accent4>
      <a:accent5>
        <a:srgbClr val="7D9648"/>
      </a:accent5>
      <a:accent6>
        <a:srgbClr val="287175"/>
      </a:accent6>
      <a:hlink>
        <a:srgbClr val="0097E0"/>
      </a:hlink>
      <a:folHlink>
        <a:srgbClr val="E46B08"/>
      </a:folHlink>
    </a:clrScheme>
    <a:fontScheme name="diakin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91440" tIns="91440" rIns="91440" bIns="91440">
        <a:noAutofit/>
      </a:bodyPr>
      <a:lstStyle>
        <a:defPPr algn="l">
          <a:spcAft>
            <a:spcPts val="400"/>
          </a:spcAft>
          <a:defRPr sz="1600" b="1" dirty="0">
            <a:solidFill>
              <a:schemeClr val="tx2"/>
            </a:solidFill>
          </a:defRPr>
        </a:defPPr>
      </a:lstStyle>
    </a:spDef>
    <a:lnDef>
      <a:spPr>
        <a:ln w="50800" cap="rnd">
          <a:solidFill>
            <a:schemeClr val="tx2"/>
          </a:solidFill>
          <a:headEnd type="oval" w="med" len="med"/>
        </a:ln>
        <a:effectLst>
          <a:outerShdw blurRad="63500" algn="ctr" rotWithShape="0">
            <a:prstClr val="black">
              <a:alpha val="40000"/>
            </a:prstClr>
          </a:outerShdw>
        </a:effectLst>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Corporate Design Template 2023 04 06" id="{D81E4A7D-ABC4-E547-9991-1C5A68075C61}" vid="{E0C03D92-9EE9-364E-B4FF-FD565B425F06}"/>
    </a:ext>
  </a:extLst>
</a:theme>
</file>

<file path=ppt/theme/theme2.xml><?xml version="1.0" encoding="utf-8"?>
<a:theme xmlns:a="http://schemas.openxmlformats.org/drawingml/2006/main" name="Office Theme">
  <a:themeElements>
    <a:clrScheme name="diakin">
      <a:dk1>
        <a:sysClr val="windowText" lastClr="000000"/>
      </a:dk1>
      <a:lt1>
        <a:srgbClr val="FFFFFF"/>
      </a:lt1>
      <a:dk2>
        <a:srgbClr val="0097E0"/>
      </a:dk2>
      <a:lt2>
        <a:srgbClr val="54C3F1"/>
      </a:lt2>
      <a:accent1>
        <a:srgbClr val="555555"/>
      </a:accent1>
      <a:accent2>
        <a:srgbClr val="B4B4B4"/>
      </a:accent2>
      <a:accent3>
        <a:srgbClr val="E7E7E7"/>
      </a:accent3>
      <a:accent4>
        <a:srgbClr val="E46B08"/>
      </a:accent4>
      <a:accent5>
        <a:srgbClr val="FFBA00"/>
      </a:accent5>
      <a:accent6>
        <a:srgbClr val="68B022"/>
      </a:accent6>
      <a:hlink>
        <a:srgbClr val="0097E0"/>
      </a:hlink>
      <a:folHlink>
        <a:srgbClr val="E46B0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C824C89B847B46B598E3E0C38E52DF" ma:contentTypeVersion="10" ma:contentTypeDescription="Create a new document." ma:contentTypeScope="" ma:versionID="2dd36c117bc2f22a4a9f55f65a078149">
  <xsd:schema xmlns:xsd="http://www.w3.org/2001/XMLSchema" xmlns:xs="http://www.w3.org/2001/XMLSchema" xmlns:p="http://schemas.microsoft.com/office/2006/metadata/properties" xmlns:ns2="3abd0b0b-9068-4f5e-9e8d-02355d9ba555" xmlns:ns3="61f647b2-47ea-48a7-a499-4e54bffbd80e" targetNamespace="http://schemas.microsoft.com/office/2006/metadata/properties" ma:root="true" ma:fieldsID="13435e5d6d1ef9062d24c6710416a4a3" ns2:_="" ns3:_="">
    <xsd:import namespace="3abd0b0b-9068-4f5e-9e8d-02355d9ba555"/>
    <xsd:import namespace="61f647b2-47ea-48a7-a499-4e54bffbd80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bd0b0b-9068-4f5e-9e8d-02355d9ba5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1f647b2-47ea-48a7-a499-4e54bffbd80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DAAF04-0217-4D84-AE43-6B10F840FC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bd0b0b-9068-4f5e-9e8d-02355d9ba555"/>
    <ds:schemaRef ds:uri="61f647b2-47ea-48a7-a499-4e54bffbd8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839D8F-4EC4-48F4-8435-CB5A2D4BDFB8}">
  <ds:schemaRefs>
    <ds:schemaRef ds:uri="http://purl.org/dc/elements/1.1/"/>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http://purl.org/dc/dcmitype/"/>
    <ds:schemaRef ds:uri="3abd0b0b-9068-4f5e-9e8d-02355d9ba555"/>
    <ds:schemaRef ds:uri="http://schemas.microsoft.com/office/infopath/2007/PartnerControls"/>
    <ds:schemaRef ds:uri="61f647b2-47ea-48a7-a499-4e54bffbd80e"/>
    <ds:schemaRef ds:uri="http://purl.org/dc/terms/"/>
  </ds:schemaRefs>
</ds:datastoreItem>
</file>

<file path=customXml/itemProps3.xml><?xml version="1.0" encoding="utf-8"?>
<ds:datastoreItem xmlns:ds="http://schemas.openxmlformats.org/officeDocument/2006/customXml" ds:itemID="{B36191CB-235F-420C-BA46-A9E6F76FB6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Daikin Applied General Template 2023 (Blank)</Template>
  <TotalTime>48543</TotalTime>
  <Words>6904</Words>
  <Application>Microsoft Office PowerPoint</Application>
  <PresentationFormat>On-screen Show (16:9)</PresentationFormat>
  <Paragraphs>1073</Paragraphs>
  <Slides>98</Slides>
  <Notes>98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98</vt:i4>
      </vt:variant>
    </vt:vector>
  </HeadingPairs>
  <TitlesOfParts>
    <vt:vector size="106" baseType="lpstr">
      <vt:lpstr>Arial</vt:lpstr>
      <vt:lpstr>Arial Rounded MT Bold</vt:lpstr>
      <vt:lpstr>Calibri</vt:lpstr>
      <vt:lpstr>Courier New</vt:lpstr>
      <vt:lpstr>Open Sans Light</vt:lpstr>
      <vt:lpstr>System Font Regular</vt:lpstr>
      <vt:lpstr>Wingdings</vt:lpstr>
      <vt:lpstr>daikin corporate theme 2023</vt:lpstr>
      <vt:lpstr>State Energy Codes and  ASHRAE Standard 90.1 Update</vt:lpstr>
      <vt:lpstr>Agenda </vt:lpstr>
      <vt:lpstr>Learning Objectives</vt:lpstr>
      <vt:lpstr>Introductions</vt:lpstr>
      <vt:lpstr>Disclaimer</vt:lpstr>
      <vt:lpstr>Ohio</vt:lpstr>
      <vt:lpstr>Building Codes</vt:lpstr>
      <vt:lpstr>About ASHRAE 90.1</vt:lpstr>
      <vt:lpstr>About ASHRAE 90.1</vt:lpstr>
      <vt:lpstr>About ASHRAE 62.1</vt:lpstr>
      <vt:lpstr>ASHRAE Standard 90.1 Compliance Paths</vt:lpstr>
      <vt:lpstr>Performance Path Options</vt:lpstr>
      <vt:lpstr>Poll</vt:lpstr>
      <vt:lpstr>History</vt:lpstr>
      <vt:lpstr>History</vt:lpstr>
      <vt:lpstr>Impact</vt:lpstr>
      <vt:lpstr>Energy Code Adoption by State</vt:lpstr>
      <vt:lpstr>Energy Code Adoption by State</vt:lpstr>
      <vt:lpstr>Energy Code Index by State</vt:lpstr>
      <vt:lpstr>State/Local Building Performance Standards</vt:lpstr>
      <vt:lpstr>Rating Systems</vt:lpstr>
      <vt:lpstr>Poll</vt:lpstr>
      <vt:lpstr>Checking Compliance</vt:lpstr>
      <vt:lpstr>ASHRAE Standard 90.1-2019</vt:lpstr>
      <vt:lpstr>Poll</vt:lpstr>
      <vt:lpstr>ASHRAE 90.1-2019</vt:lpstr>
      <vt:lpstr>Commissioning</vt:lpstr>
      <vt:lpstr>Commissioning Requirements</vt:lpstr>
      <vt:lpstr>Commissioning Requirements</vt:lpstr>
      <vt:lpstr>Building Envelope</vt:lpstr>
      <vt:lpstr>Air Leakage (5.4.3)</vt:lpstr>
      <vt:lpstr>Air Leakage (5.4.3)</vt:lpstr>
      <vt:lpstr>Air Leakage (5.4.3)</vt:lpstr>
      <vt:lpstr>Vestibules (5.4.3.3)</vt:lpstr>
      <vt:lpstr>Prescriptive Compliance Path</vt:lpstr>
      <vt:lpstr>Fenestration</vt:lpstr>
      <vt:lpstr>Mechanical &amp; HVAC</vt:lpstr>
      <vt:lpstr>ASHRAE Standard 90.1 Mechanical Compliance Paths</vt:lpstr>
      <vt:lpstr>ASHRAE 90.1-2019 Mechanical Compliance Paths</vt:lpstr>
      <vt:lpstr>ASHRAE 90.1-2019 Mechanical Compliance Paths</vt:lpstr>
      <vt:lpstr>Mechanical System Equipment Requirements</vt:lpstr>
      <vt:lpstr>Mechanical HVAC Equipment Requirements</vt:lpstr>
      <vt:lpstr>Mechanical HVAC Equipment Requirements</vt:lpstr>
      <vt:lpstr>Mechanical HVAC Equipment Requirements</vt:lpstr>
      <vt:lpstr>Mechanical HVAC Equipment Requirements</vt:lpstr>
      <vt:lpstr>Mechanical HVAC Equipment Requirements</vt:lpstr>
      <vt:lpstr>Mechanical HVAC Equipment Requirements</vt:lpstr>
      <vt:lpstr>Mechanical HVAC Equipment Requirements</vt:lpstr>
      <vt:lpstr>Mechanical HVAC Equipment Requirements</vt:lpstr>
      <vt:lpstr>ASHRAE 90.1-2019 Mechanical Compliance Paths</vt:lpstr>
      <vt:lpstr>Mechanical HVAC Equipment Requirements</vt:lpstr>
      <vt:lpstr>Mechanical HVAC Equipment Requirements</vt:lpstr>
      <vt:lpstr>Mechanical HVAC Equipment Requirements</vt:lpstr>
      <vt:lpstr>Mechanical System Control Requirements</vt:lpstr>
      <vt:lpstr>Mechanical System Control Requirements</vt:lpstr>
      <vt:lpstr>Mechanical System Control Requirements</vt:lpstr>
      <vt:lpstr>Mechanical System Control Requirements</vt:lpstr>
      <vt:lpstr>Mechanical System Control Requirements</vt:lpstr>
      <vt:lpstr>Mechanical System Control Requirements: Space Temperature Control</vt:lpstr>
      <vt:lpstr>Mechanical System Control Requirements: Space Temperature Control</vt:lpstr>
      <vt:lpstr>Mechanical System Control Requirements: Space Temperature Control</vt:lpstr>
      <vt:lpstr>Mechanical System Control Requirements: Space Temperature Control</vt:lpstr>
      <vt:lpstr>Mechanical System Control Requirements: Ventilation</vt:lpstr>
      <vt:lpstr>Mechanical System Control Requirements: Ventilation</vt:lpstr>
      <vt:lpstr>Mechanical System Control Requirements</vt:lpstr>
      <vt:lpstr>Mechanical System Control Requirements</vt:lpstr>
      <vt:lpstr>Mechanical System Control Requirements</vt:lpstr>
      <vt:lpstr>Mechanical System Control Requirements: Space Temperature Control</vt:lpstr>
      <vt:lpstr>Mechanical System Control Requirements</vt:lpstr>
      <vt:lpstr>Mechanical System Control Requirements</vt:lpstr>
      <vt:lpstr>Mechanical System Control Requirements: Space Temperature Control</vt:lpstr>
      <vt:lpstr>Mechanical System Control Requirements</vt:lpstr>
      <vt:lpstr>Mechanical System Control Requirements</vt:lpstr>
      <vt:lpstr>Mechanical HVAC Equipment Requirements</vt:lpstr>
      <vt:lpstr>Electrical, Lighting &amp; Power</vt:lpstr>
      <vt:lpstr>ASHRAE 90.1-2019 Energy Monitoring</vt:lpstr>
      <vt:lpstr>ASHRAE 90.1-2019 Energy Monitoring</vt:lpstr>
      <vt:lpstr>ASHRAE 90.1-2019 Energy Monitoring</vt:lpstr>
      <vt:lpstr>ASHRAE 90.1-2019 Lighting Compliance Paths</vt:lpstr>
      <vt:lpstr>ASHRAE 90.1-2019 Lighting Controls</vt:lpstr>
      <vt:lpstr>ASHRAE 90.1-2019 Lighting Controls</vt:lpstr>
      <vt:lpstr>ASHRAE 90.1-2019 Lighting Model &amp; Compliance Paths</vt:lpstr>
      <vt:lpstr>Performance Path</vt:lpstr>
      <vt:lpstr>ASHRAE 90.1-2019 Performance Path Changes</vt:lpstr>
      <vt:lpstr>ASHRAE 90.1-2019 Performance Path Changes</vt:lpstr>
      <vt:lpstr>ASHRAE Standard 90.1-2022 Preview</vt:lpstr>
      <vt:lpstr>About ASHRAE 90.1</vt:lpstr>
      <vt:lpstr>ASHRAE 90.1-2022</vt:lpstr>
      <vt:lpstr>ASHRAE 90.1-2022</vt:lpstr>
      <vt:lpstr>ASHRAE 90.1-2022</vt:lpstr>
      <vt:lpstr>Resources</vt:lpstr>
      <vt:lpstr>ASHRAE 90.1-2019 Resources</vt:lpstr>
      <vt:lpstr>ASHRAE 90.1-2019 Resources</vt:lpstr>
      <vt:lpstr>ASHRAE 90.1-2019 Resources</vt:lpstr>
      <vt:lpstr>ASHRAE 90.1-2022 Resources</vt:lpstr>
      <vt:lpstr>ASHRAE 90.1-2022 Resources</vt:lpstr>
      <vt:lpstr>Questions &amp; Key Takeaways</vt:lpstr>
      <vt:lpstr>Thank you for your time and attention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Henderson, Dane</dc:creator>
  <cp:keywords>Daikin 16x9 Corporate PowerPoint Presentation-2019</cp:keywords>
  <dc:description/>
  <cp:lastModifiedBy>Seewald, Jeffrey S</cp:lastModifiedBy>
  <cp:revision>33</cp:revision>
  <cp:lastPrinted>2023-03-15T13:11:53Z</cp:lastPrinted>
  <dcterms:created xsi:type="dcterms:W3CDTF">2023-11-13T22:18:18Z</dcterms:created>
  <dcterms:modified xsi:type="dcterms:W3CDTF">2024-11-14T16:31:51Z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0x0101004BC824C89B847B46B598E3E0C38E52DF</vt:lpwstr>
  </property>
  <property fmtid="{D5CDD505-2E9C-101B-9397-08002B2CF9AE}" pid="3" name="ArticulateGUID">
    <vt:lpwstr>8A151756-E7DF-405F-A2BE-ECDE265E9344</vt:lpwstr>
  </property>
  <property fmtid="{D5CDD505-2E9C-101B-9397-08002B2CF9AE}" pid="4" name="ArticulatePath">
    <vt:lpwstr>Product-Standardization-Prototype</vt:lpwstr>
  </property>
  <property fmtid="{D5CDD505-2E9C-101B-9397-08002B2CF9AE}" pid="5" name="MediaServiceImageTags">
    <vt:lpwstr/>
  </property>
  <property fmtid="{D5CDD505-2E9C-101B-9397-08002B2CF9AE}" pid="6" name="Order">
    <vt:r8>25600</vt:r8>
  </property>
  <property fmtid="{D5CDD505-2E9C-101B-9397-08002B2CF9AE}" pid="7" name="xd_Signature">
    <vt:bool>false</vt:bool>
  </property>
  <property fmtid="{D5CDD505-2E9C-101B-9397-08002B2CF9AE}" pid="8" name="xd_ProgID">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ies>
</file>